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word/document.xml" ContentType="application/vnd.openxmlformats-officedocument.wordprocessingml.document.main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header3.xml" ContentType="application/vnd.openxmlformats-officedocument.wordprocessingml.header+xml"/>
  <Override PartName="/word/header4.xml" ContentType="application/vnd.openxmlformats-officedocument.wordprocessingml.header+xml"/>
  <Override PartName="/word/comments.xml" ContentType="application/vnd.openxmlformats-officedocument.wordprocessingml.comments+xml"/>
  <Override PartName="/word/commentsExtended.xml" ContentType="application/vnd.openxmlformats-officedocument.wordprocessingml.commentsExtended+xml"/>
  <Override PartName="/word/commentsIds.xml" ContentType="application/vnd.openxmlformats-officedocument.wordprocessingml.commentsIds+xml"/>
  <Override PartName="/word/header5.xml" ContentType="application/vnd.openxmlformats-officedocument.wordprocessingml.header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71B1D336" w14:textId="77777777" w:rsidR="007E098F" w:rsidRPr="00597B75" w:rsidRDefault="007E098F" w:rsidP="007E098F">
      <w:pPr>
        <w:spacing w:after="200"/>
        <w:jc w:val="center"/>
        <w:rPr>
          <w:rFonts w:asciiTheme="minorHAnsi" w:hAnsiTheme="minorHAnsi"/>
          <w:noProof/>
          <w:sz w:val="22"/>
          <w:szCs w:val="22"/>
        </w:rPr>
      </w:pPr>
    </w:p>
    <w:p w14:paraId="4E00B959" w14:textId="77777777" w:rsidR="007E098F" w:rsidRPr="00597B75" w:rsidRDefault="007E098F" w:rsidP="007E098F">
      <w:pPr>
        <w:spacing w:after="200"/>
        <w:jc w:val="center"/>
        <w:rPr>
          <w:rFonts w:asciiTheme="minorHAnsi" w:hAnsiTheme="minorHAnsi"/>
          <w:noProof/>
          <w:sz w:val="22"/>
          <w:szCs w:val="22"/>
        </w:rPr>
      </w:pPr>
    </w:p>
    <w:p w14:paraId="0CD3798E" w14:textId="77777777" w:rsidR="007E098F" w:rsidRPr="00597B75" w:rsidRDefault="007E098F" w:rsidP="007E098F">
      <w:pPr>
        <w:spacing w:after="200"/>
        <w:jc w:val="center"/>
        <w:rPr>
          <w:rFonts w:asciiTheme="minorHAnsi" w:hAnsiTheme="minorHAnsi"/>
          <w:noProof/>
          <w:sz w:val="22"/>
          <w:szCs w:val="22"/>
        </w:rPr>
      </w:pPr>
    </w:p>
    <w:p w14:paraId="27EAF77B" w14:textId="77777777" w:rsidR="007E098F" w:rsidRPr="00597B75" w:rsidRDefault="007E098F" w:rsidP="007E098F">
      <w:pPr>
        <w:spacing w:after="200"/>
        <w:jc w:val="center"/>
        <w:rPr>
          <w:rFonts w:asciiTheme="minorHAnsi" w:hAnsiTheme="minorHAnsi"/>
          <w:noProof/>
          <w:sz w:val="22"/>
          <w:szCs w:val="22"/>
        </w:rPr>
      </w:pPr>
    </w:p>
    <w:p w14:paraId="7C24FAAD" w14:textId="77777777" w:rsidR="007E098F" w:rsidRPr="00597B75" w:rsidRDefault="007E098F" w:rsidP="007E098F">
      <w:pPr>
        <w:spacing w:after="200"/>
        <w:jc w:val="center"/>
        <w:rPr>
          <w:rFonts w:asciiTheme="minorHAnsi" w:hAnsiTheme="minorHAnsi"/>
          <w:noProof/>
          <w:sz w:val="22"/>
          <w:szCs w:val="22"/>
        </w:rPr>
      </w:pPr>
    </w:p>
    <w:p w14:paraId="31B1CC9D" w14:textId="77777777" w:rsidR="007E098F" w:rsidRDefault="007E098F" w:rsidP="007E098F">
      <w:pPr>
        <w:jc w:val="center"/>
        <w:rPr>
          <w:noProof/>
        </w:rPr>
      </w:pPr>
      <w:r>
        <w:rPr>
          <w:noProof/>
          <w:lang w:eastAsia="tr-TR"/>
        </w:rPr>
        <w:drawing>
          <wp:inline distT="0" distB="0" distL="0" distR="0" wp14:anchorId="0DB64214" wp14:editId="2411A194">
            <wp:extent cx="2734070" cy="3110866"/>
            <wp:effectExtent l="0" t="0" r="9525" b="0"/>
            <wp:docPr id="2" name="Resim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 descr="Gazi_Üniversitesi_Logo.jpg"/>
                    <pic:cNvPicPr>
                      <a:picLocks noChangeAspect="1" noChangeArrowheads="1"/>
                    </pic:cNvPicPr>
                  </pic:nvPicPr>
                  <pic:blipFill rotWithShape="1">
                    <a:blip r:embed="rId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r="64999"/>
                    <a:stretch/>
                  </pic:blipFill>
                  <pic:spPr bwMode="auto">
                    <a:xfrm>
                      <a:off x="0" y="0"/>
                      <a:ext cx="2740304" cy="3117959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</w:p>
    <w:p w14:paraId="0D036FFD" w14:textId="77777777" w:rsidR="007E098F" w:rsidRDefault="007E098F" w:rsidP="007E098F">
      <w:pPr>
        <w:rPr>
          <w:rFonts w:cs="Times New Roman"/>
          <w:b/>
          <w:sz w:val="26"/>
          <w:szCs w:val="26"/>
        </w:rPr>
      </w:pPr>
      <w:r>
        <w:rPr>
          <w:rFonts w:cs="Times New Roman"/>
          <w:b/>
          <w:sz w:val="26"/>
          <w:szCs w:val="26"/>
        </w:rPr>
        <w:br w:type="page"/>
      </w:r>
    </w:p>
    <w:tbl>
      <w:tblPr>
        <w:tblStyle w:val="TabloKlavuzu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8778"/>
      </w:tblGrid>
      <w:tr w:rsidR="007E098F" w:rsidRPr="00CA6BF5" w14:paraId="1493D38F" w14:textId="77777777" w:rsidTr="00870752">
        <w:trPr>
          <w:trHeight w:val="2324"/>
        </w:trPr>
        <w:tc>
          <w:tcPr>
            <w:tcW w:w="8778" w:type="dxa"/>
          </w:tcPr>
          <w:permStart w:id="1935701292" w:edGrp="everyone"/>
          <w:p w14:paraId="57EC054A" w14:textId="77777777" w:rsidR="007E098F" w:rsidRPr="00CA6BF5" w:rsidRDefault="0019535D" w:rsidP="00870752">
            <w:pPr>
              <w:jc w:val="center"/>
              <w:rPr>
                <w:rStyle w:val="Byk13"/>
              </w:rPr>
            </w:pPr>
            <w:sdt>
              <w:sdtPr>
                <w:rPr>
                  <w:rFonts w:cs="Times New Roman"/>
                  <w:b/>
                  <w:caps/>
                  <w:noProof/>
                  <w:sz w:val="26"/>
                </w:rPr>
                <w:id w:val="980425693"/>
                <w:placeholder>
                  <w:docPart w:val="EDE7D1C053EE4E179AAD40C036851138"/>
                </w:placeholder>
                <w:showingPlcHdr/>
                <w:dataBinding w:prefixMappings="xmlns:ns0='GAZI-FBE-V1' " w:xpath="/ns0:XMLNode[1]/ns0:TezBaslikEn[1]" w:storeItemID="{335282AA-7766-43E8-BACC-55E406F0C9CC}"/>
                <w:text/>
              </w:sdtPr>
              <w:sdtEndPr/>
              <w:sdtContent>
                <w:r w:rsidR="007E098F" w:rsidRPr="000E031F">
                  <w:t>[THESIS TITLE – USE ONLY UPPERCASE LETTERS]</w:t>
                </w:r>
              </w:sdtContent>
            </w:sdt>
            <w:permEnd w:id="1935701292"/>
          </w:p>
        </w:tc>
      </w:tr>
    </w:tbl>
    <w:p w14:paraId="0627C91A" w14:textId="77777777" w:rsidR="007E098F" w:rsidRPr="003E6D4C" w:rsidRDefault="007E098F" w:rsidP="007E098F"/>
    <w:p w14:paraId="3F5AAE1B" w14:textId="77777777" w:rsidR="007E098F" w:rsidRPr="00597B75" w:rsidRDefault="007E098F" w:rsidP="007E098F">
      <w:pPr>
        <w:spacing w:after="200"/>
        <w:jc w:val="center"/>
        <w:rPr>
          <w:rFonts w:cs="Times New Roman"/>
          <w:b/>
          <w:sz w:val="26"/>
          <w:szCs w:val="26"/>
        </w:rPr>
      </w:pPr>
    </w:p>
    <w:sdt>
      <w:sdtPr>
        <w:rPr>
          <w:rStyle w:val="Byk13"/>
          <w:caps w:val="0"/>
          <w:szCs w:val="26"/>
        </w:rPr>
        <w:id w:val="-979298496"/>
        <w:placeholder>
          <w:docPart w:val="28C3EDE167A648E2AC2BF71E60032EDB"/>
        </w:placeholder>
        <w:showingPlcHdr/>
        <w:dataBinding w:prefixMappings="xmlns:ns0='GAZI-FBE-V1' " w:xpath="/ns0:XMLNode[1]/ns0:OgrAd[1]" w:storeItemID="{335282AA-7766-43E8-BACC-55E406F0C9CC}"/>
        <w:text/>
      </w:sdtPr>
      <w:sdtEndPr>
        <w:rPr>
          <w:rStyle w:val="Byk13"/>
        </w:rPr>
      </w:sdtEndPr>
      <w:sdtContent>
        <w:p w14:paraId="14D61C7A" w14:textId="77777777" w:rsidR="007E098F" w:rsidRPr="00731B8E" w:rsidRDefault="007E098F" w:rsidP="007E098F">
          <w:pPr>
            <w:jc w:val="center"/>
            <w:rPr>
              <w:rStyle w:val="Byk13"/>
              <w:caps w:val="0"/>
              <w:szCs w:val="26"/>
            </w:rPr>
          </w:pPr>
          <w:r w:rsidRPr="00726190">
            <w:rPr>
              <w:rStyle w:val="YerTutucuMetni"/>
            </w:rPr>
            <w:t>[Adı SOY</w:t>
          </w:r>
          <w:r>
            <w:rPr>
              <w:rStyle w:val="YerTutucuMetni"/>
            </w:rPr>
            <w:t>A</w:t>
          </w:r>
          <w:r w:rsidRPr="00726190">
            <w:rPr>
              <w:rStyle w:val="YerTutucuMetni"/>
            </w:rPr>
            <w:t>DI]</w:t>
          </w:r>
        </w:p>
      </w:sdtContent>
    </w:sdt>
    <w:p w14:paraId="750F1F8D" w14:textId="77777777" w:rsidR="007E098F" w:rsidRPr="00597B75" w:rsidRDefault="007E098F" w:rsidP="007E098F">
      <w:pPr>
        <w:spacing w:after="200"/>
        <w:jc w:val="center"/>
        <w:rPr>
          <w:rFonts w:cs="Times New Roman"/>
          <w:b/>
          <w:sz w:val="26"/>
          <w:szCs w:val="26"/>
        </w:rPr>
      </w:pPr>
    </w:p>
    <w:p w14:paraId="603A5D01" w14:textId="77777777" w:rsidR="007E098F" w:rsidRPr="00597B75" w:rsidRDefault="007E098F" w:rsidP="007E098F">
      <w:pPr>
        <w:spacing w:after="200"/>
        <w:jc w:val="center"/>
        <w:rPr>
          <w:rFonts w:cs="Times New Roman"/>
          <w:b/>
          <w:sz w:val="26"/>
          <w:szCs w:val="26"/>
        </w:rPr>
      </w:pPr>
    </w:p>
    <w:p w14:paraId="3A0EE813" w14:textId="77777777" w:rsidR="007E098F" w:rsidRPr="00597B75" w:rsidRDefault="007E098F" w:rsidP="007E098F">
      <w:pPr>
        <w:spacing w:after="200"/>
        <w:jc w:val="center"/>
        <w:rPr>
          <w:rFonts w:cs="Times New Roman"/>
          <w:b/>
          <w:sz w:val="32"/>
          <w:szCs w:val="26"/>
        </w:rPr>
      </w:pPr>
    </w:p>
    <w:p w14:paraId="68E9EC47" w14:textId="77777777" w:rsidR="007E098F" w:rsidRPr="00755B0E" w:rsidRDefault="007E098F" w:rsidP="007E098F">
      <w:pPr>
        <w:spacing w:after="0"/>
        <w:jc w:val="center"/>
        <w:rPr>
          <w:rFonts w:cs="Times New Roman"/>
          <w:b/>
          <w:sz w:val="26"/>
          <w:szCs w:val="26"/>
        </w:rPr>
      </w:pPr>
    </w:p>
    <w:p w14:paraId="711A55A7" w14:textId="77777777" w:rsidR="007E098F" w:rsidRPr="000B3B9D" w:rsidRDefault="007E098F" w:rsidP="007E098F">
      <w:pPr>
        <w:spacing w:after="0"/>
        <w:jc w:val="center"/>
        <w:rPr>
          <w:rFonts w:cs="Times New Roman"/>
          <w:b/>
          <w:sz w:val="26"/>
          <w:szCs w:val="26"/>
        </w:rPr>
      </w:pPr>
      <w:r>
        <w:rPr>
          <w:rStyle w:val="Byk13"/>
        </w:rPr>
        <w:t xml:space="preserve">DEPARTMENT OF </w:t>
      </w:r>
      <w:sdt>
        <w:sdtPr>
          <w:rPr>
            <w:rStyle w:val="Byk13"/>
          </w:rPr>
          <w:id w:val="-1458253944"/>
          <w:placeholder>
            <w:docPart w:val="42CC184DBADF4B4A8174CD22E6CB3361"/>
          </w:placeholder>
          <w:showingPlcHdr/>
          <w:dataBinding w:prefixMappings="xmlns:ns0='GAZI-FBE-V1' " w:xpath="/ns0:XMLNode[1]/ns0:BolumTr[1]" w:storeItemID="{335282AA-7766-43E8-BACC-55E406F0C9CC}"/>
          <w:dropDownList>
            <w:listItem w:value="SELECT AN ITEM"/>
            <w:listItem w:displayText="COMPUTER ENGINEERING" w:value="COMPUTER ENGINEERING"/>
            <w:listItem w:displayText="PLANT PROTECTION" w:value="PLANT PROTECTION"/>
            <w:listItem w:displayText="PLANT PRODUCTION AND TECHNOLOGIES" w:value="PLANT PRODUCTION AND TECHNOLOGIES"/>
            <w:listItem w:displayText="ELECTRICAL-ELECTRONICS ENGINEERING" w:value="ELECTRICAL-ELECTRONICS ENGINEERING"/>
            <w:listItem w:displayText="MECHANICAL ENGINEERING" w:value="MECHANICAL ENGINEERING"/>
            <w:listItem w:displayText="DEFENCE TECHNOLOGY" w:value="DEFENCE TECHNOLOGY"/>
            <w:listItem w:displayText="AGRONOMICS" w:value="AGRONOMICS"/>
            <w:listItem w:displayText="AERONAUTICAL ENGINEERING" w:value="AERONAUTICAL ENGINEERING"/>
          </w:dropDownList>
        </w:sdtPr>
        <w:sdtEndPr>
          <w:rPr>
            <w:rStyle w:val="VarsaylanParagrafYazTipi"/>
            <w:rFonts w:cs="Times New Roman"/>
            <w:b w:val="0"/>
            <w:caps w:val="0"/>
            <w:sz w:val="24"/>
            <w:szCs w:val="26"/>
          </w:rPr>
        </w:sdtEndPr>
        <w:sdtContent>
          <w:r w:rsidRPr="0038598C">
            <w:rPr>
              <w:rStyle w:val="YerTutucuMetni"/>
            </w:rPr>
            <w:t>[BİTİRİLEN]</w:t>
          </w:r>
        </w:sdtContent>
      </w:sdt>
      <w:r>
        <w:rPr>
          <w:rFonts w:cs="Times New Roman"/>
          <w:b/>
          <w:sz w:val="26"/>
          <w:szCs w:val="26"/>
        </w:rPr>
        <w:t xml:space="preserve"> </w:t>
      </w:r>
    </w:p>
    <w:p w14:paraId="1A54DD28" w14:textId="77777777" w:rsidR="007E098F" w:rsidRPr="00597B75" w:rsidRDefault="007E098F" w:rsidP="007E098F">
      <w:pPr>
        <w:spacing w:after="200"/>
        <w:rPr>
          <w:rFonts w:cs="Times New Roman"/>
          <w:b/>
          <w:sz w:val="26"/>
          <w:szCs w:val="26"/>
        </w:rPr>
      </w:pPr>
    </w:p>
    <w:p w14:paraId="44B51A2D" w14:textId="77777777" w:rsidR="007E098F" w:rsidRPr="00597B75" w:rsidRDefault="007E098F" w:rsidP="007E098F">
      <w:pPr>
        <w:spacing w:after="200"/>
        <w:jc w:val="center"/>
        <w:rPr>
          <w:rFonts w:cs="Times New Roman"/>
          <w:b/>
          <w:sz w:val="48"/>
          <w:szCs w:val="26"/>
        </w:rPr>
      </w:pPr>
    </w:p>
    <w:p w14:paraId="72BA1799" w14:textId="77777777" w:rsidR="007E098F" w:rsidRPr="00597B75" w:rsidRDefault="007E098F" w:rsidP="007E098F">
      <w:pPr>
        <w:spacing w:after="200"/>
        <w:jc w:val="center"/>
        <w:rPr>
          <w:rFonts w:cs="Times New Roman"/>
          <w:b/>
          <w:sz w:val="26"/>
          <w:szCs w:val="26"/>
        </w:rPr>
      </w:pPr>
    </w:p>
    <w:p w14:paraId="68282DF5" w14:textId="77777777" w:rsidR="007E098F" w:rsidRPr="000B3B9D" w:rsidRDefault="007E098F" w:rsidP="007E098F">
      <w:pPr>
        <w:spacing w:after="0"/>
        <w:jc w:val="center"/>
        <w:rPr>
          <w:rFonts w:cs="Times New Roman"/>
          <w:b/>
          <w:sz w:val="26"/>
          <w:szCs w:val="26"/>
        </w:rPr>
      </w:pPr>
      <w:r>
        <w:rPr>
          <w:rFonts w:cs="Times New Roman"/>
          <w:b/>
          <w:sz w:val="26"/>
          <w:szCs w:val="26"/>
        </w:rPr>
        <w:t>SIVAS UNIVERSITY OF SCIENCE AND TECHNOLOGY</w:t>
      </w:r>
    </w:p>
    <w:p w14:paraId="68780710" w14:textId="77777777" w:rsidR="007E098F" w:rsidRPr="00597B75" w:rsidRDefault="007E098F" w:rsidP="007E098F">
      <w:pPr>
        <w:spacing w:after="200"/>
        <w:jc w:val="center"/>
        <w:rPr>
          <w:rFonts w:cs="Times New Roman"/>
          <w:b/>
          <w:sz w:val="26"/>
          <w:szCs w:val="26"/>
        </w:rPr>
      </w:pPr>
      <w:r>
        <w:rPr>
          <w:b/>
          <w:sz w:val="26"/>
          <w:szCs w:val="26"/>
        </w:rPr>
        <w:t>ELECTRIC ELECTRONICS ENGINEERING</w:t>
      </w:r>
    </w:p>
    <w:p w14:paraId="5FB3E2B4" w14:textId="77777777" w:rsidR="007E098F" w:rsidRPr="00597B75" w:rsidRDefault="007E098F" w:rsidP="007E098F">
      <w:pPr>
        <w:spacing w:after="200"/>
        <w:jc w:val="center"/>
        <w:rPr>
          <w:rFonts w:cs="Times New Roman"/>
          <w:b/>
          <w:sz w:val="26"/>
          <w:szCs w:val="26"/>
        </w:rPr>
      </w:pPr>
    </w:p>
    <w:p w14:paraId="130CF0D4" w14:textId="77777777" w:rsidR="007E098F" w:rsidRPr="009E38DA" w:rsidRDefault="007E098F" w:rsidP="007E098F">
      <w:pPr>
        <w:spacing w:after="0" w:line="240" w:lineRule="auto"/>
        <w:rPr>
          <w:rFonts w:cs="Times New Roman"/>
          <w:b/>
        </w:rPr>
        <w:sectPr w:rsidR="007E098F" w:rsidRPr="009E38DA" w:rsidSect="007E098F">
          <w:headerReference w:type="even" r:id="rId8"/>
          <w:headerReference w:type="default" r:id="rId9"/>
          <w:pgSz w:w="11900" w:h="16840" w:code="9"/>
          <w:pgMar w:top="2835" w:right="1559" w:bottom="1134" w:left="1559" w:header="1134" w:footer="567" w:gutter="0"/>
          <w:cols w:space="708"/>
          <w:noEndnote/>
          <w:docGrid w:linePitch="299"/>
        </w:sectPr>
      </w:pPr>
    </w:p>
    <w:tbl>
      <w:tblPr>
        <w:tblW w:w="8837" w:type="dxa"/>
        <w:tblLayout w:type="fixed"/>
        <w:tblCellMar>
          <w:left w:w="28" w:type="dxa"/>
          <w:right w:w="28" w:type="dxa"/>
        </w:tblCellMar>
        <w:tblLook w:val="00A0" w:firstRow="1" w:lastRow="0" w:firstColumn="1" w:lastColumn="0" w:noHBand="0" w:noVBand="0"/>
      </w:tblPr>
      <w:tblGrid>
        <w:gridCol w:w="8837"/>
      </w:tblGrid>
      <w:tr w:rsidR="007E098F" w:rsidRPr="00A459CC" w14:paraId="295839F4" w14:textId="77777777" w:rsidTr="00870752">
        <w:trPr>
          <w:trHeight w:val="1644"/>
        </w:trPr>
        <w:tc>
          <w:tcPr>
            <w:tcW w:w="8837" w:type="dxa"/>
          </w:tcPr>
          <w:p w14:paraId="727FBBE5" w14:textId="77777777" w:rsidR="007E098F" w:rsidRPr="00A459CC" w:rsidRDefault="007E098F" w:rsidP="00870752">
            <w:pPr>
              <w:tabs>
                <w:tab w:val="left" w:pos="2520"/>
              </w:tabs>
              <w:spacing w:after="0" w:line="240" w:lineRule="auto"/>
              <w:rPr>
                <w:rFonts w:eastAsia="Times New Roman" w:cs="Times New Roman"/>
                <w:szCs w:val="22"/>
                <w:lang w:eastAsia="tr-TR"/>
              </w:rPr>
            </w:pPr>
          </w:p>
        </w:tc>
      </w:tr>
    </w:tbl>
    <w:p w14:paraId="38B3FF90" w14:textId="77777777" w:rsidR="007E098F" w:rsidRDefault="007E098F" w:rsidP="007E098F">
      <w:pPr>
        <w:spacing w:after="0" w:line="240" w:lineRule="auto"/>
        <w:rPr>
          <w:rFonts w:cs="Times New Roman"/>
          <w:b/>
        </w:rPr>
        <w:sectPr w:rsidR="007E098F" w:rsidSect="00597B75">
          <w:type w:val="continuous"/>
          <w:pgSz w:w="11900" w:h="16840"/>
          <w:pgMar w:top="1701" w:right="1559" w:bottom="1134" w:left="1559" w:header="1134" w:footer="567" w:gutter="0"/>
          <w:cols w:space="708"/>
          <w:formProt w:val="0"/>
          <w:noEndnote/>
          <w:docGrid w:linePitch="299"/>
        </w:sectPr>
      </w:pPr>
    </w:p>
    <w:p w14:paraId="6C5FFA72" w14:textId="77777777" w:rsidR="007E098F" w:rsidRPr="008F2766" w:rsidRDefault="007E098F" w:rsidP="007E098F">
      <w:pPr>
        <w:spacing w:after="0"/>
        <w:jc w:val="center"/>
        <w:rPr>
          <w:rFonts w:cs="Times New Roman"/>
          <w:b/>
        </w:rPr>
      </w:pPr>
      <w:r w:rsidRPr="00EA6E7F">
        <w:rPr>
          <w:rFonts w:cs="Times New Roman"/>
          <w:b/>
          <w:noProof/>
          <w:lang w:eastAsia="tr-TR"/>
        </w:rPr>
        <w:lastRenderedPageBreak/>
        <mc:AlternateContent>
          <mc:Choice Requires="wps">
            <w:drawing>
              <wp:anchor distT="45720" distB="45720" distL="114300" distR="114300" simplePos="0" relativeHeight="251661312" behindDoc="0" locked="0" layoutInCell="1" allowOverlap="1" wp14:anchorId="537079F7" wp14:editId="1D03D259">
                <wp:simplePos x="0" y="0"/>
                <wp:positionH relativeFrom="column">
                  <wp:posOffset>4440776</wp:posOffset>
                </wp:positionH>
                <wp:positionV relativeFrom="paragraph">
                  <wp:posOffset>-491738</wp:posOffset>
                </wp:positionV>
                <wp:extent cx="1223921" cy="453224"/>
                <wp:effectExtent l="0" t="0" r="0" b="4445"/>
                <wp:wrapNone/>
                <wp:docPr id="1" name="Metin Kutusu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223921" cy="453224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77D3E11F" w14:textId="77777777" w:rsidR="007E098F" w:rsidRDefault="007E098F" w:rsidP="007E098F">
                            <w:permStart w:id="1734687249" w:edGrp="everyone"/>
                            <w:permEnd w:id="1734687249"/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537079F7" id="_x0000_t202" coordsize="21600,21600" o:spt="202" path="m,l,21600r21600,l21600,xe">
                <v:stroke joinstyle="miter"/>
                <v:path gradientshapeok="t" o:connecttype="rect"/>
              </v:shapetype>
              <v:shape id="Metin Kutusu 2" o:spid="_x0000_s1026" type="#_x0000_t202" style="position:absolute;left:0;text-align:left;margin-left:349.65pt;margin-top:-38.7pt;width:96.35pt;height:35.7pt;z-index:25166131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Dc0OKIgIAAB8EAAAOAAAAZHJzL2Uyb0RvYy54bWysU1Fv0zAQfkfiP1h+p2mzFtao6TQ6ihAb&#10;IA1+wMVxGgvHZ2y3SffrOTtdV8EbIg/WXe7u83ffnVc3Q6fZQTqv0JR8NplyJo3AWpldyX983765&#10;5swHMDVoNLLkR+n5zfr1q1VvC5lji7qWjhGI8UVvS96GYIss86KVHfgJWmko2KDrIJDrdlntoCf0&#10;Tmf5dPo269HV1qGQ3tPfuzHI1wm/aaQIX5vGy8B0yYlbSKdLZxXPbL2CYufAtkqcaMA/sOhAGbr0&#10;DHUHAdjeqb+gOiUcemzCRGCXYdMoIVMP1M1s+kc3jy1YmXohcbw9y+T/H6z4cvjmmKppdpwZ6GhE&#10;DzIowz7vw97vWR4V6q0vKPHRUmoY3uMQs2O33t6j+OmZwU0LZidvncO+lVATw1mszC5KRxwfQar+&#10;AWu6CvYBE9DQuC4CkiCM0GlSx/N05BCYiFfm+dUyJ5qCYvPFVZ7P0xVQPFdb58NHiR2LRskdTT+h&#10;w+Heh8gGiueUxB61qrdK6+S4XbXRjh2ANmWbvhO6v0zThvUlXy7yRUI2GOvTEnUq0CZr1ZX8ehq/&#10;WA5FVOODqZMdQOnRJibanOSJiozahKEaKDFqVmF9JKEcjhtLL4yMFt0TZz1ta8n9rz04yZn+ZEjs&#10;5Ww+j+udnPniXU6Ou4xUlxEwgqBKHjgbzU1ITyLyNXhLQ2lU0uuFyYkrbWGS8fRi4ppf+inr5V2v&#10;fwMAAP//AwBQSwMEFAAGAAgAAAAhADJYkFPeAAAACgEAAA8AAABkcnMvZG93bnJldi54bWxMj8FO&#10;g0AQhu8mvsNmTLyYdrFWKMjSqInGa2sfYIApENlZwm4LfXvHkz3OzJd/vj/fzrZXZxp959jA4zIC&#10;RVy5uuPGwOH7Y7EB5QNyjb1jMnAhD9vi9ibHrHYT7+i8D42SEPYZGmhDGDKtfdWSRb90A7Hcjm60&#10;GGQcG12POEm47fUqimJtsWP50OJA7y1VP/uTNXD8mh6e06n8DIdkt47fsEtKdzHm/m5+fQEVaA7/&#10;MPzpizoU4lS6E9de9QbiNH0S1MAiSdaghNikK2lXyiaOQBe5vq5Q/AIAAP//AwBQSwECLQAUAAYA&#10;CAAAACEAtoM4kv4AAADhAQAAEwAAAAAAAAAAAAAAAAAAAAAAW0NvbnRlbnRfVHlwZXNdLnhtbFBL&#10;AQItABQABgAIAAAAIQA4/SH/1gAAAJQBAAALAAAAAAAAAAAAAAAAAC8BAABfcmVscy8ucmVsc1BL&#10;AQItABQABgAIAAAAIQADc0OKIgIAAB8EAAAOAAAAAAAAAAAAAAAAAC4CAABkcnMvZTJvRG9jLnht&#10;bFBLAQItABQABgAIAAAAIQAyWJBT3gAAAAoBAAAPAAAAAAAAAAAAAAAAAHwEAABkcnMvZG93bnJl&#10;di54bWxQSwUGAAAAAAQABADzAAAAhwUAAAAA&#10;" stroked="f">
                <v:textbox>
                  <w:txbxContent>
                    <w:p w14:paraId="77D3E11F" w14:textId="77777777" w:rsidR="007E098F" w:rsidRDefault="007E098F" w:rsidP="007E098F">
                      <w:permStart w:id="1734687249" w:edGrp="everyone"/>
                      <w:permEnd w:id="1734687249"/>
                    </w:p>
                  </w:txbxContent>
                </v:textbox>
              </v:shape>
            </w:pict>
          </mc:Fallback>
        </mc:AlternateContent>
      </w:r>
      <w:r w:rsidRPr="00833507">
        <w:t xml:space="preserve"> </w:t>
      </w:r>
      <w:r w:rsidRPr="00833507">
        <w:rPr>
          <w:rFonts w:cs="Times New Roman"/>
          <w:b/>
        </w:rPr>
        <w:t>STATEMENT OF ETHICS</w:t>
      </w:r>
    </w:p>
    <w:p w14:paraId="3917DE07" w14:textId="77777777" w:rsidR="007E098F" w:rsidRPr="008F2766" w:rsidRDefault="007E098F" w:rsidP="007E098F">
      <w:pPr>
        <w:spacing w:after="0"/>
        <w:jc w:val="center"/>
        <w:rPr>
          <w:rFonts w:cs="Times New Roman"/>
          <w:b/>
        </w:rPr>
      </w:pPr>
    </w:p>
    <w:p w14:paraId="63AD7AB2" w14:textId="77777777" w:rsidR="007E098F" w:rsidRPr="008F2766" w:rsidRDefault="007E098F" w:rsidP="007E098F">
      <w:pPr>
        <w:spacing w:after="0"/>
        <w:rPr>
          <w:rFonts w:cs="Times New Roman"/>
        </w:rPr>
      </w:pPr>
      <w:r>
        <w:rPr>
          <w:rFonts w:cs="Times New Roman"/>
        </w:rPr>
        <w:t>Sivas Bilim ve Teknoloji</w:t>
      </w:r>
      <w:r w:rsidRPr="008F2766">
        <w:rPr>
          <w:rFonts w:cs="Times New Roman"/>
        </w:rPr>
        <w:t xml:space="preserve"> Üniversitesi Tez Yazım Kurallarına uygun olarak hazırladığım bu tez çalışmasında;</w:t>
      </w:r>
    </w:p>
    <w:p w14:paraId="1148FBCC" w14:textId="77777777" w:rsidR="007E098F" w:rsidRPr="008F2766" w:rsidRDefault="007E098F" w:rsidP="007E098F">
      <w:pPr>
        <w:pStyle w:val="ListeParagraf"/>
        <w:numPr>
          <w:ilvl w:val="0"/>
          <w:numId w:val="1"/>
        </w:numPr>
        <w:spacing w:after="0" w:line="360" w:lineRule="auto"/>
        <w:ind w:left="426"/>
        <w:rPr>
          <w:rFonts w:ascii="Times New Roman" w:hAnsi="Times New Roman"/>
        </w:rPr>
      </w:pPr>
      <w:r w:rsidRPr="008F2766">
        <w:rPr>
          <w:rFonts w:ascii="Times New Roman" w:hAnsi="Times New Roman"/>
        </w:rPr>
        <w:t>Tez içinde sunduğum verileri, bilgileri ve dokümanları akademik ve etik kurallar çerçevesinde elde ettiğimi,</w:t>
      </w:r>
    </w:p>
    <w:p w14:paraId="37F081A0" w14:textId="77777777" w:rsidR="007E098F" w:rsidRPr="008F2766" w:rsidRDefault="007E098F" w:rsidP="007E098F">
      <w:pPr>
        <w:pStyle w:val="ListeParagraf"/>
        <w:numPr>
          <w:ilvl w:val="0"/>
          <w:numId w:val="1"/>
        </w:numPr>
        <w:spacing w:after="0" w:line="360" w:lineRule="auto"/>
        <w:ind w:left="426"/>
        <w:rPr>
          <w:rFonts w:ascii="Times New Roman" w:hAnsi="Times New Roman"/>
        </w:rPr>
      </w:pPr>
      <w:r w:rsidRPr="008F2766">
        <w:rPr>
          <w:rFonts w:ascii="Times New Roman" w:hAnsi="Times New Roman"/>
        </w:rPr>
        <w:t>Tüm bilgi, belge, değerlendirme ve sonuçları bilimsel etik ve ahlak kurallarına uygun olarak sunduğumu,</w:t>
      </w:r>
    </w:p>
    <w:p w14:paraId="20A999AA" w14:textId="77777777" w:rsidR="007E098F" w:rsidRPr="008F2766" w:rsidRDefault="007E098F" w:rsidP="007E098F">
      <w:pPr>
        <w:pStyle w:val="ListeParagraf"/>
        <w:numPr>
          <w:ilvl w:val="0"/>
          <w:numId w:val="1"/>
        </w:numPr>
        <w:spacing w:after="0" w:line="360" w:lineRule="auto"/>
        <w:ind w:left="426"/>
        <w:rPr>
          <w:rFonts w:ascii="Times New Roman" w:hAnsi="Times New Roman"/>
        </w:rPr>
      </w:pPr>
      <w:r w:rsidRPr="008F2766">
        <w:rPr>
          <w:rFonts w:ascii="Times New Roman" w:hAnsi="Times New Roman"/>
        </w:rPr>
        <w:t>Tez çalışmasında yararlandığım eserlerin tümüne uygun atıfta bulunarak kaynak gösterdiğimi,</w:t>
      </w:r>
    </w:p>
    <w:p w14:paraId="2578CDA0" w14:textId="77777777" w:rsidR="007E098F" w:rsidRPr="008F2766" w:rsidRDefault="007E098F" w:rsidP="007E098F">
      <w:pPr>
        <w:pStyle w:val="ListeParagraf"/>
        <w:numPr>
          <w:ilvl w:val="0"/>
          <w:numId w:val="1"/>
        </w:numPr>
        <w:spacing w:after="0" w:line="360" w:lineRule="auto"/>
        <w:ind w:left="426"/>
        <w:rPr>
          <w:rFonts w:ascii="Times New Roman" w:hAnsi="Times New Roman"/>
        </w:rPr>
      </w:pPr>
      <w:r w:rsidRPr="008F2766">
        <w:rPr>
          <w:rFonts w:ascii="Times New Roman" w:hAnsi="Times New Roman"/>
        </w:rPr>
        <w:t>Kullanılan verilerde herhangi bir değişiklik yapmadığımı,</w:t>
      </w:r>
    </w:p>
    <w:p w14:paraId="267535D0" w14:textId="7894C447" w:rsidR="007E098F" w:rsidRDefault="007E098F" w:rsidP="007E098F">
      <w:pPr>
        <w:pStyle w:val="ListeParagraf"/>
        <w:numPr>
          <w:ilvl w:val="0"/>
          <w:numId w:val="1"/>
        </w:numPr>
        <w:spacing w:after="0" w:line="360" w:lineRule="auto"/>
        <w:ind w:left="426"/>
        <w:rPr>
          <w:rFonts w:ascii="Times New Roman" w:hAnsi="Times New Roman"/>
        </w:rPr>
      </w:pPr>
      <w:r w:rsidRPr="008F2766">
        <w:rPr>
          <w:rFonts w:ascii="Times New Roman" w:hAnsi="Times New Roman"/>
        </w:rPr>
        <w:t xml:space="preserve">Bu tezde sunduğum çalışmanın özgün olduğunu, </w:t>
      </w:r>
    </w:p>
    <w:p w14:paraId="7E3ACE1A" w14:textId="3BEB96B7" w:rsidR="00C529B6" w:rsidRPr="008F2766" w:rsidRDefault="00C529B6" w:rsidP="007E098F">
      <w:pPr>
        <w:pStyle w:val="ListeParagraf"/>
        <w:numPr>
          <w:ilvl w:val="0"/>
          <w:numId w:val="1"/>
        </w:numPr>
        <w:spacing w:after="0" w:line="360" w:lineRule="auto"/>
        <w:ind w:left="426"/>
        <w:rPr>
          <w:rFonts w:ascii="Times New Roman" w:hAnsi="Times New Roman"/>
        </w:rPr>
      </w:pPr>
      <w:r w:rsidRPr="00C529B6">
        <w:rPr>
          <w:rFonts w:ascii="Times New Roman" w:hAnsi="Times New Roman"/>
        </w:rPr>
        <w:t xml:space="preserve">Tez çalışmasına ilişkin </w:t>
      </w:r>
      <w:proofErr w:type="spellStart"/>
      <w:r w:rsidRPr="00C529B6">
        <w:rPr>
          <w:rFonts w:ascii="Times New Roman" w:hAnsi="Times New Roman"/>
          <w:bCs/>
        </w:rPr>
        <w:t>Turnitin</w:t>
      </w:r>
      <w:proofErr w:type="spellEnd"/>
      <w:r w:rsidRPr="00C529B6">
        <w:rPr>
          <w:rFonts w:ascii="Times New Roman" w:hAnsi="Times New Roman"/>
          <w:bCs/>
        </w:rPr>
        <w:t xml:space="preserve"> intihal benzerlik raporu</w:t>
      </w:r>
      <w:r w:rsidRPr="00C529B6">
        <w:rPr>
          <w:rFonts w:ascii="Times New Roman" w:hAnsi="Times New Roman"/>
        </w:rPr>
        <w:t xml:space="preserve"> ve </w:t>
      </w:r>
      <w:r w:rsidRPr="00C529B6">
        <w:rPr>
          <w:rFonts w:ascii="Times New Roman" w:hAnsi="Times New Roman"/>
          <w:bCs/>
        </w:rPr>
        <w:t>yapay zekâ kullanım/tespit raporunun</w:t>
      </w:r>
      <w:r w:rsidRPr="00C529B6">
        <w:rPr>
          <w:rFonts w:ascii="Times New Roman" w:hAnsi="Times New Roman"/>
        </w:rPr>
        <w:t xml:space="preserve">, Sivas Bilim ve Teknoloji Üniversitesi </w:t>
      </w:r>
      <w:r>
        <w:rPr>
          <w:rFonts w:ascii="Times New Roman" w:hAnsi="Times New Roman"/>
        </w:rPr>
        <w:t>Elektrik Elektronik Mühendisliği Bölümü</w:t>
      </w:r>
      <w:bookmarkStart w:id="0" w:name="_GoBack"/>
      <w:bookmarkEnd w:id="0"/>
      <w:r w:rsidRPr="00C529B6">
        <w:rPr>
          <w:rFonts w:ascii="Times New Roman" w:hAnsi="Times New Roman"/>
        </w:rPr>
        <w:t xml:space="preserve"> tarafından belirlenen usul ve esaslar doğrultusunda hazırlanarak ilgili tez teslim dosyasına eklendiğini,</w:t>
      </w:r>
    </w:p>
    <w:p w14:paraId="799E395C" w14:textId="496FC5C7" w:rsidR="007E098F" w:rsidRDefault="007E098F" w:rsidP="007E098F">
      <w:pPr>
        <w:spacing w:after="0"/>
        <w:ind w:left="66"/>
        <w:rPr>
          <w:rFonts w:cs="Times New Roman"/>
        </w:rPr>
      </w:pPr>
      <w:proofErr w:type="gramStart"/>
      <w:r w:rsidRPr="008F2766">
        <w:rPr>
          <w:rFonts w:cs="Times New Roman"/>
        </w:rPr>
        <w:t>bildirir</w:t>
      </w:r>
      <w:proofErr w:type="gramEnd"/>
      <w:r w:rsidRPr="008F2766">
        <w:rPr>
          <w:rFonts w:cs="Times New Roman"/>
        </w:rPr>
        <w:t xml:space="preserve">, aksi bir durumda aleyhime doğabilecek tüm hak kayıplarını kabullendiğimi beyan ederim.  </w:t>
      </w:r>
    </w:p>
    <w:p w14:paraId="600345AC" w14:textId="77777777" w:rsidR="00C529B6" w:rsidRPr="008F2766" w:rsidRDefault="00C529B6" w:rsidP="007E098F">
      <w:pPr>
        <w:spacing w:after="0"/>
        <w:ind w:left="66"/>
        <w:rPr>
          <w:rFonts w:cs="Times New Roman"/>
        </w:rPr>
      </w:pPr>
    </w:p>
    <w:p w14:paraId="460B8598" w14:textId="77777777" w:rsidR="007E098F" w:rsidRPr="008F2766" w:rsidRDefault="007E098F" w:rsidP="007E098F">
      <w:pPr>
        <w:widowControl w:val="0"/>
        <w:autoSpaceDE w:val="0"/>
        <w:autoSpaceDN w:val="0"/>
        <w:adjustRightInd w:val="0"/>
        <w:spacing w:after="0"/>
        <w:rPr>
          <w:rFonts w:cs="Times New Roman"/>
        </w:rPr>
      </w:pPr>
    </w:p>
    <w:p w14:paraId="4310E5C5" w14:textId="77777777" w:rsidR="007E098F" w:rsidRPr="008F2766" w:rsidRDefault="007E098F" w:rsidP="007E098F">
      <w:pPr>
        <w:widowControl w:val="0"/>
        <w:autoSpaceDE w:val="0"/>
        <w:autoSpaceDN w:val="0"/>
        <w:adjustRightInd w:val="0"/>
        <w:spacing w:after="0"/>
        <w:rPr>
          <w:rFonts w:cs="Times New Roman"/>
        </w:rPr>
      </w:pPr>
    </w:p>
    <w:p w14:paraId="7A4B9054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  <w:ind w:right="1559"/>
        <w:jc w:val="right"/>
        <w:rPr>
          <w:rFonts w:cs="Times New Roman"/>
          <w:spacing w:val="1"/>
        </w:rPr>
      </w:pPr>
    </w:p>
    <w:tbl>
      <w:tblPr>
        <w:tblStyle w:val="TabloKlavuzu"/>
        <w:tblW w:w="0" w:type="auto"/>
        <w:jc w:val="right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1340"/>
      </w:tblGrid>
      <w:tr w:rsidR="007E098F" w14:paraId="47C49E20" w14:textId="77777777" w:rsidTr="00870752">
        <w:trPr>
          <w:jc w:val="right"/>
        </w:trPr>
        <w:tc>
          <w:tcPr>
            <w:tcW w:w="0" w:type="auto"/>
            <w:tcMar>
              <w:left w:w="0" w:type="dxa"/>
              <w:right w:w="0" w:type="dxa"/>
            </w:tcMar>
          </w:tcPr>
          <w:p w14:paraId="3FECD795" w14:textId="77777777" w:rsidR="007E098F" w:rsidRDefault="007E098F" w:rsidP="00870752">
            <w:pPr>
              <w:widowControl w:val="0"/>
              <w:autoSpaceDE w:val="0"/>
              <w:autoSpaceDN w:val="0"/>
              <w:adjustRightInd w:val="0"/>
              <w:jc w:val="center"/>
              <w:rPr>
                <w:rFonts w:cs="Times New Roman"/>
                <w:spacing w:val="1"/>
              </w:rPr>
            </w:pPr>
            <w:r>
              <w:rPr>
                <w:rFonts w:cs="Times New Roman"/>
                <w:spacing w:val="1"/>
              </w:rPr>
              <w:t>……</w:t>
            </w:r>
            <w:r w:rsidRPr="00F83DF5">
              <w:rPr>
                <w:rFonts w:cs="Times New Roman"/>
                <w:spacing w:val="1"/>
              </w:rPr>
              <w:t>..</w:t>
            </w:r>
          </w:p>
          <w:sdt>
            <w:sdtPr>
              <w:rPr>
                <w:rFonts w:cs="Times New Roman"/>
              </w:rPr>
              <w:id w:val="402565013"/>
              <w:placeholder>
                <w:docPart w:val="68A1D3E8EFEC402AB9D4BD5D6E576FA9"/>
              </w:placeholder>
              <w:showingPlcHdr/>
              <w:dataBinding w:prefixMappings="xmlns:ns0='GAZI-FBE-V1' " w:xpath="/ns0:XMLNode[1]/ns0:OgrAd[1]" w:storeItemID="{335282AA-7766-43E8-BACC-55E406F0C9CC}"/>
              <w:text/>
            </w:sdtPr>
            <w:sdtEndPr/>
            <w:sdtContent>
              <w:p w14:paraId="7C174CB6" w14:textId="77777777" w:rsidR="007E098F" w:rsidRPr="00F83DF5" w:rsidRDefault="007E098F" w:rsidP="00870752">
                <w:pPr>
                  <w:widowControl w:val="0"/>
                  <w:autoSpaceDE w:val="0"/>
                  <w:autoSpaceDN w:val="0"/>
                  <w:adjustRightInd w:val="0"/>
                  <w:jc w:val="center"/>
                  <w:rPr>
                    <w:rFonts w:cs="Times New Roman"/>
                  </w:rPr>
                </w:pPr>
                <w:r>
                  <w:rPr>
                    <w:noProof/>
                  </w:rPr>
                  <w:t>[Ad SOYAD]</w:t>
                </w:r>
              </w:p>
            </w:sdtContent>
          </w:sdt>
          <w:sdt>
            <w:sdtPr>
              <w:rPr>
                <w:rFonts w:cs="Times New Roman"/>
              </w:rPr>
              <w:id w:val="1727873033"/>
              <w:placeholder>
                <w:docPart w:val="3EF40699696B4B179F3BB6911B5EBC80"/>
              </w:placeholder>
              <w:showingPlcHdr/>
              <w:dataBinding w:prefixMappings="xmlns:ns0='GAZI-FBE-V1' " w:xpath="/ns0:XMLNode[1]/ns0:SavunmaTarihi[1]" w:storeItemID="{335282AA-7766-43E8-BACC-55E406F0C9CC}"/>
              <w:date w:fullDate="2025-01-22T00:00:00Z">
                <w:dateFormat w:val="dd/MM/yyyy"/>
                <w:lid w:val="tr-TR"/>
                <w:storeMappedDataAs w:val="dateTime"/>
                <w:calendar w:val="gregorian"/>
              </w:date>
            </w:sdtPr>
            <w:sdtEndPr/>
            <w:sdtContent>
              <w:p w14:paraId="24E6DD4D" w14:textId="77777777" w:rsidR="007E098F" w:rsidRDefault="007E098F" w:rsidP="00870752">
                <w:pPr>
                  <w:jc w:val="center"/>
                  <w:rPr>
                    <w:rFonts w:cs="Times New Roman"/>
                    <w:spacing w:val="1"/>
                  </w:rPr>
                </w:pPr>
                <w:r w:rsidRPr="00402518">
                  <w:rPr>
                    <w:rFonts w:cs="Times New Roman"/>
                  </w:rPr>
                  <w:t>[</w:t>
                </w:r>
                <w:r w:rsidRPr="00402518">
                  <w:rPr>
                    <w:rStyle w:val="YerTutucuMetni"/>
                  </w:rPr>
                  <w:t>Tarih]</w:t>
                </w:r>
              </w:p>
            </w:sdtContent>
          </w:sdt>
        </w:tc>
      </w:tr>
    </w:tbl>
    <w:p w14:paraId="5CF31295" w14:textId="77777777" w:rsidR="007E098F" w:rsidRPr="00F83DF5" w:rsidRDefault="007E098F" w:rsidP="007E098F">
      <w:pPr>
        <w:widowControl w:val="0"/>
        <w:autoSpaceDE w:val="0"/>
        <w:autoSpaceDN w:val="0"/>
        <w:adjustRightInd w:val="0"/>
        <w:spacing w:after="0"/>
        <w:ind w:right="1559"/>
        <w:jc w:val="right"/>
        <w:rPr>
          <w:rFonts w:cs="Times New Roman"/>
          <w:spacing w:val="1"/>
        </w:rPr>
      </w:pPr>
    </w:p>
    <w:p w14:paraId="741CB99D" w14:textId="77777777" w:rsidR="007E098F" w:rsidRPr="000B3B9D" w:rsidRDefault="007E098F" w:rsidP="007E098F">
      <w:pPr>
        <w:ind w:left="6372"/>
        <w:rPr>
          <w:rFonts w:cs="Times New Roman"/>
          <w:color w:val="000000"/>
        </w:rPr>
      </w:pPr>
    </w:p>
    <w:p w14:paraId="0D09B3ED" w14:textId="77777777" w:rsidR="007E098F" w:rsidRDefault="007E098F" w:rsidP="007E098F">
      <w:pPr>
        <w:rPr>
          <w:rFonts w:cs="Times New Roman"/>
          <w:b/>
        </w:rPr>
      </w:pPr>
      <w:r>
        <w:rPr>
          <w:rFonts w:cs="Times New Roman"/>
          <w:b/>
        </w:rPr>
        <w:br w:type="page"/>
      </w:r>
    </w:p>
    <w:sdt>
      <w:sdtPr>
        <w:rPr>
          <w:lang w:val="en-US"/>
        </w:rPr>
        <w:id w:val="1047959380"/>
        <w:placeholder>
          <w:docPart w:val="BEB93B46CA3E4F62898E1E6F62F6C72C"/>
        </w:placeholder>
        <w:showingPlcHdr/>
        <w:dataBinding w:prefixMappings="xmlns:ns0='GAZI-FBE-V1' " w:xpath="/ns0:XMLNode[1]/ns0:TezBaslikTr[1]" w:storeItemID="{335282AA-7766-43E8-BACC-55E406F0C9CC}"/>
        <w:text/>
      </w:sdtPr>
      <w:sdtEndPr/>
      <w:sdtContent>
        <w:p w14:paraId="48483030" w14:textId="77777777" w:rsidR="007E098F" w:rsidRDefault="007E098F" w:rsidP="007E098F">
          <w:pPr>
            <w:jc w:val="center"/>
            <w:rPr>
              <w:lang w:val="en-US"/>
            </w:rPr>
          </w:pPr>
          <w:r>
            <w:rPr>
              <w:lang w:val="en-US"/>
            </w:rPr>
            <w:t>[TEZ BAŞLIĞI]</w:t>
          </w:r>
        </w:p>
      </w:sdtContent>
    </w:sdt>
    <w:p w14:paraId="146D77E8" w14:textId="77777777" w:rsidR="007E098F" w:rsidRPr="0036402D" w:rsidRDefault="007E098F" w:rsidP="007E098F">
      <w:pPr>
        <w:tabs>
          <w:tab w:val="left" w:pos="3192"/>
        </w:tabs>
        <w:spacing w:after="0"/>
        <w:jc w:val="center"/>
        <w:rPr>
          <w:rFonts w:eastAsia="Times New Roman" w:cs="Times New Roman"/>
          <w:bCs/>
          <w:lang w:eastAsia="tr-TR"/>
        </w:rPr>
      </w:pPr>
      <w:r w:rsidRPr="0036402D">
        <w:rPr>
          <w:rFonts w:eastAsia="Times New Roman" w:cs="Times New Roman"/>
          <w:bCs/>
          <w:lang w:eastAsia="tr-TR"/>
        </w:rPr>
        <w:t>(</w:t>
      </w:r>
      <w:sdt>
        <w:sdtPr>
          <w:rPr>
            <w:rFonts w:eastAsia="Times New Roman" w:cs="Times New Roman"/>
            <w:bCs/>
            <w:lang w:eastAsia="tr-TR"/>
          </w:rPr>
          <w:id w:val="-1612967211"/>
          <w:placeholder>
            <w:docPart w:val="445D53BD19764FC988B28813EA50BE8C"/>
          </w:placeholder>
          <w:showingPlcHdr/>
          <w:dataBinding w:prefixMappings="xmlns:ns0='GAZI-FBE-V1' " w:xpath="/ns0:XMLNode[1]/ns0:MDerecesiTr[1]" w:storeItemID="{335282AA-7766-43E8-BACC-55E406F0C9CC}"/>
          <w:dropDownList>
            <w:listItem w:value="Bir öğe seçin."/>
            <w:listItem w:displayText="YÜKSEK LİSANS TEZİ" w:value="YÜKSEK LİSANS TEZİ"/>
            <w:listItem w:displayText="DOKTORA TEZİ" w:value="DOKTORA TEZİ"/>
            <w:listItem w:displayText="DÖNEM PROJESİ" w:value="DÖNEM PROJESİ"/>
          </w:dropDownList>
        </w:sdtPr>
        <w:sdtEndPr/>
        <w:sdtContent>
          <w:r>
            <w:rPr>
              <w:rFonts w:eastAsia="Times New Roman" w:cs="Times New Roman"/>
              <w:bCs/>
              <w:lang w:eastAsia="tr-TR"/>
            </w:rPr>
            <w:t>[BİTİRİLEN DERECE]</w:t>
          </w:r>
        </w:sdtContent>
      </w:sdt>
      <w:r w:rsidRPr="0036402D">
        <w:rPr>
          <w:rFonts w:eastAsia="Times New Roman" w:cs="Times New Roman"/>
          <w:bCs/>
          <w:lang w:eastAsia="tr-TR"/>
        </w:rPr>
        <w:t>)</w:t>
      </w:r>
    </w:p>
    <w:sdt>
      <w:sdtPr>
        <w:rPr>
          <w:rFonts w:eastAsia="Times New Roman" w:cs="Times New Roman"/>
          <w:bCs/>
          <w:lang w:eastAsia="tr-TR"/>
        </w:rPr>
        <w:id w:val="-714281043"/>
        <w:placeholder>
          <w:docPart w:val="39810A0231BC4BAFAE3E144A96AEDAC7"/>
        </w:placeholder>
        <w:showingPlcHdr/>
        <w:dataBinding w:prefixMappings="xmlns:ns0='GAZI-FBE-V1' " w:xpath="/ns0:XMLNode[1]/ns0:OgrAd[1]" w:storeItemID="{335282AA-7766-43E8-BACC-55E406F0C9CC}"/>
        <w:text/>
      </w:sdtPr>
      <w:sdtEndPr/>
      <w:sdtContent>
        <w:p w14:paraId="469DCA49" w14:textId="77777777" w:rsidR="007E098F" w:rsidRPr="0036402D" w:rsidRDefault="007E098F" w:rsidP="007E098F">
          <w:pPr>
            <w:tabs>
              <w:tab w:val="left" w:pos="3192"/>
            </w:tabs>
            <w:spacing w:before="240" w:after="360" w:line="240" w:lineRule="auto"/>
            <w:jc w:val="center"/>
            <w:rPr>
              <w:rFonts w:eastAsia="Times New Roman" w:cs="Times New Roman"/>
              <w:bCs/>
              <w:lang w:eastAsia="tr-TR"/>
            </w:rPr>
          </w:pPr>
          <w:r>
            <w:rPr>
              <w:noProof/>
            </w:rPr>
            <w:t>[Ad SOYAD ]</w:t>
          </w:r>
        </w:p>
      </w:sdtContent>
    </w:sdt>
    <w:p w14:paraId="2E66258B" w14:textId="77777777" w:rsidR="007E098F" w:rsidRPr="0036402D" w:rsidRDefault="007E098F" w:rsidP="007E098F">
      <w:pPr>
        <w:tabs>
          <w:tab w:val="left" w:pos="0"/>
          <w:tab w:val="left" w:pos="1892"/>
          <w:tab w:val="center" w:pos="4391"/>
        </w:tabs>
        <w:spacing w:after="0"/>
        <w:jc w:val="center"/>
        <w:rPr>
          <w:rFonts w:eastAsia="Times New Roman" w:cs="Times New Roman"/>
          <w:bCs/>
          <w:lang w:eastAsia="tr-TR"/>
        </w:rPr>
      </w:pPr>
      <w:r>
        <w:rPr>
          <w:rFonts w:eastAsia="Times New Roman" w:cs="Times New Roman"/>
          <w:bCs/>
          <w:lang w:eastAsia="tr-TR"/>
        </w:rPr>
        <w:t>SİVAS BİLİM ve TEKNOLOJİ</w:t>
      </w:r>
      <w:r w:rsidRPr="0036402D">
        <w:rPr>
          <w:rFonts w:eastAsia="Times New Roman" w:cs="Times New Roman"/>
          <w:bCs/>
          <w:lang w:eastAsia="tr-TR"/>
        </w:rPr>
        <w:t xml:space="preserve"> ÜNİVERSİTESİ</w:t>
      </w:r>
    </w:p>
    <w:p w14:paraId="1FBB02DD" w14:textId="77777777" w:rsidR="007E098F" w:rsidRPr="0036402D" w:rsidRDefault="007E098F" w:rsidP="007E098F">
      <w:pPr>
        <w:tabs>
          <w:tab w:val="left" w:pos="3192"/>
        </w:tabs>
        <w:spacing w:after="0"/>
        <w:jc w:val="center"/>
        <w:rPr>
          <w:rFonts w:eastAsia="Times New Roman" w:cs="Times New Roman"/>
          <w:bCs/>
          <w:lang w:eastAsia="tr-TR"/>
        </w:rPr>
      </w:pPr>
      <w:r>
        <w:rPr>
          <w:rFonts w:eastAsia="Times New Roman" w:cs="Times New Roman"/>
          <w:bCs/>
          <w:lang w:eastAsia="tr-TR"/>
        </w:rPr>
        <w:t>ELEKTRİK ELEKTRONİK MÜHENDİSLİĞİ</w:t>
      </w:r>
    </w:p>
    <w:sdt>
      <w:sdtPr>
        <w:rPr>
          <w:rFonts w:eastAsia="Times New Roman" w:cs="Times New Roman"/>
          <w:bCs/>
          <w:lang w:eastAsia="tr-TR"/>
        </w:rPr>
        <w:id w:val="-188155890"/>
        <w:placeholder>
          <w:docPart w:val="D2C9DDB523D14720B09FF40B82465B58"/>
        </w:placeholder>
        <w:showingPlcHdr/>
        <w:dataBinding w:prefixMappings="xmlns:ns0='GAZI-FBE-V1' " w:xpath="/ns0:XMLNode[1]/ns0:SavunmaTarihi[1]" w:storeItemID="{335282AA-7766-43E8-BACC-55E406F0C9CC}"/>
        <w:date w:fullDate="2025-01-22T00:00:00Z">
          <w:dateFormat w:val="MMMM yyyy"/>
          <w:lid w:val="tr-TR"/>
          <w:storeMappedDataAs w:val="dateTime"/>
          <w:calendar w:val="gregorian"/>
        </w:date>
      </w:sdtPr>
      <w:sdtEndPr/>
      <w:sdtContent>
        <w:p w14:paraId="6469A90E" w14:textId="77777777" w:rsidR="007E098F" w:rsidRPr="0036402D" w:rsidRDefault="007E098F" w:rsidP="007E098F">
          <w:pPr>
            <w:tabs>
              <w:tab w:val="left" w:pos="3192"/>
            </w:tabs>
            <w:spacing w:after="0" w:line="240" w:lineRule="auto"/>
            <w:jc w:val="center"/>
            <w:rPr>
              <w:rFonts w:eastAsia="Times New Roman" w:cs="Times New Roman"/>
              <w:bCs/>
              <w:lang w:eastAsia="tr-TR"/>
            </w:rPr>
          </w:pPr>
          <w:r w:rsidRPr="007D2834">
            <w:rPr>
              <w:rStyle w:val="YerTutucuMetni"/>
            </w:rPr>
            <w:t>[Tarih]</w:t>
          </w:r>
        </w:p>
      </w:sdtContent>
    </w:sdt>
    <w:p w14:paraId="448776F2" w14:textId="77777777" w:rsidR="007E098F" w:rsidRPr="0036402D" w:rsidRDefault="007E098F" w:rsidP="007E098F">
      <w:pPr>
        <w:pStyle w:val="zetabstract"/>
      </w:pPr>
      <w:bookmarkStart w:id="1" w:name="_Toc9609949"/>
      <w:bookmarkStart w:id="2" w:name="_Toc216440123"/>
      <w:r w:rsidRPr="0036402D">
        <w:t>ÖZET</w:t>
      </w:r>
      <w:bookmarkEnd w:id="1"/>
      <w:bookmarkEnd w:id="2"/>
    </w:p>
    <w:permStart w:id="317261457" w:edGrp="everyone"/>
    <w:p w14:paraId="1BEAFB3B" w14:textId="77777777" w:rsidR="007E098F" w:rsidRPr="0036402D" w:rsidRDefault="0019535D" w:rsidP="007E098F">
      <w:pPr>
        <w:pStyle w:val="Teksatr12"/>
      </w:pPr>
      <w:sdt>
        <w:sdtPr>
          <w:id w:val="-1365980571"/>
          <w:placeholder>
            <w:docPart w:val="5C8D6348C1454FB781142B63802785C6"/>
          </w:placeholder>
          <w:showingPlcHdr/>
          <w15:dataBinding w:prefixMappings="xmlns:ns0='GAZI-FBE-V1' " w:xpath="/ns0:XMLNode[1]/ns0:OzetTr[1]" w:storeItemID="{335282AA-7766-43E8-BACC-55E406F0C9CC}"/>
        </w:sdtPr>
        <w:sdtEndPr/>
        <w:sdtContent>
          <w:r w:rsidR="007E098F" w:rsidRPr="00ED0A49">
            <w:rPr>
              <w:rStyle w:val="YerTutucuMetni"/>
            </w:rPr>
            <w:t>Türkçe Özet [En fazla 250 kelime]</w:t>
          </w:r>
        </w:sdtContent>
      </w:sdt>
      <w:permEnd w:id="317261457"/>
    </w:p>
    <w:tbl>
      <w:tblPr>
        <w:tblpPr w:leftFromText="142" w:rightFromText="142" w:tblpYSpec="bottom"/>
        <w:tblOverlap w:val="never"/>
        <w:tblW w:w="8931" w:type="dxa"/>
        <w:tblLook w:val="00A0" w:firstRow="1" w:lastRow="0" w:firstColumn="1" w:lastColumn="0" w:noHBand="0" w:noVBand="0"/>
      </w:tblPr>
      <w:tblGrid>
        <w:gridCol w:w="2086"/>
        <w:gridCol w:w="283"/>
        <w:gridCol w:w="6562"/>
      </w:tblGrid>
      <w:tr w:rsidR="007E098F" w:rsidRPr="00293B47" w14:paraId="38B09AAF" w14:textId="77777777" w:rsidTr="00870752">
        <w:trPr>
          <w:cantSplit/>
        </w:trPr>
        <w:tc>
          <w:tcPr>
            <w:tcW w:w="2086" w:type="dxa"/>
          </w:tcPr>
          <w:p w14:paraId="20B4CDB1" w14:textId="77777777" w:rsidR="007E098F" w:rsidRPr="00293B47" w:rsidRDefault="007E098F" w:rsidP="00870752">
            <w:pPr>
              <w:widowControl w:val="0"/>
              <w:autoSpaceDE w:val="0"/>
              <w:autoSpaceDN w:val="0"/>
              <w:adjustRightInd w:val="0"/>
              <w:spacing w:line="240" w:lineRule="auto"/>
              <w:rPr>
                <w:rFonts w:eastAsia="Times New Roman" w:cs="Arial"/>
                <w:lang w:eastAsia="tr-TR"/>
              </w:rPr>
            </w:pPr>
            <w:r w:rsidRPr="00293B47">
              <w:rPr>
                <w:rFonts w:eastAsia="Times New Roman" w:cs="Arial"/>
                <w:lang w:eastAsia="tr-TR"/>
              </w:rPr>
              <w:t>Anahtar</w:t>
            </w:r>
            <w:r w:rsidRPr="00293B47">
              <w:rPr>
                <w:rFonts w:eastAsia="Times New Roman" w:cs="Arial"/>
                <w:spacing w:val="-9"/>
                <w:lang w:eastAsia="tr-TR"/>
              </w:rPr>
              <w:t xml:space="preserve"> </w:t>
            </w:r>
            <w:r w:rsidRPr="00293B47">
              <w:rPr>
                <w:rFonts w:eastAsia="Times New Roman" w:cs="Arial"/>
                <w:lang w:eastAsia="tr-TR"/>
              </w:rPr>
              <w:t xml:space="preserve">Kelimeler </w:t>
            </w:r>
            <w:r w:rsidRPr="00293B47">
              <w:rPr>
                <w:rFonts w:eastAsia="Times New Roman" w:cs="Arial"/>
                <w:spacing w:val="55"/>
                <w:lang w:eastAsia="tr-TR"/>
              </w:rPr>
              <w:t xml:space="preserve">  </w:t>
            </w:r>
          </w:p>
        </w:tc>
        <w:tc>
          <w:tcPr>
            <w:tcW w:w="283" w:type="dxa"/>
          </w:tcPr>
          <w:p w14:paraId="5343CF2C" w14:textId="77777777" w:rsidR="007E098F" w:rsidRPr="00293B47" w:rsidRDefault="007E098F" w:rsidP="00870752">
            <w:pPr>
              <w:widowControl w:val="0"/>
              <w:autoSpaceDE w:val="0"/>
              <w:autoSpaceDN w:val="0"/>
              <w:adjustRightInd w:val="0"/>
              <w:spacing w:line="240" w:lineRule="auto"/>
              <w:rPr>
                <w:rFonts w:eastAsia="Times New Roman" w:cs="Arial"/>
                <w:lang w:eastAsia="tr-TR"/>
              </w:rPr>
            </w:pPr>
            <w:r w:rsidRPr="00293B47">
              <w:rPr>
                <w:rFonts w:eastAsia="Times New Roman" w:cs="Arial"/>
                <w:lang w:eastAsia="tr-TR"/>
              </w:rPr>
              <w:t>:</w:t>
            </w:r>
          </w:p>
        </w:tc>
        <w:sdt>
          <w:sdtPr>
            <w:rPr>
              <w:rFonts w:eastAsia="Times New Roman" w:cs="Times New Roman"/>
              <w:lang w:eastAsia="tr-TR"/>
            </w:rPr>
            <w:id w:val="454605374"/>
            <w:placeholder>
              <w:docPart w:val="132FAF9EF3174CF1B0A1C8651A98BA43"/>
            </w:placeholder>
            <w:showingPlcHdr/>
            <w:dataBinding w:prefixMappings="xmlns:ns0='GAZI-FBE-V1' " w:xpath="/ns0:XMLNode[1]/ns0:KeywordsTr[1]" w:storeItemID="{335282AA-7766-43E8-BACC-55E406F0C9CC}"/>
            <w:text/>
          </w:sdtPr>
          <w:sdtEndPr/>
          <w:sdtContent>
            <w:tc>
              <w:tcPr>
                <w:tcW w:w="6562" w:type="dxa"/>
              </w:tcPr>
              <w:p w14:paraId="6B6FBCF3" w14:textId="77777777" w:rsidR="007E098F" w:rsidRPr="00293B47" w:rsidRDefault="007E098F" w:rsidP="00870752">
                <w:pPr>
                  <w:spacing w:after="0" w:line="240" w:lineRule="auto"/>
                  <w:rPr>
                    <w:rFonts w:eastAsia="Times New Roman" w:cs="Times New Roman"/>
                    <w:lang w:eastAsia="tr-TR"/>
                  </w:rPr>
                </w:pPr>
                <w:r w:rsidRPr="00293B47">
                  <w:rPr>
                    <w:rFonts w:eastAsia="Times New Roman" w:cs="Times New Roman"/>
                    <w:lang w:eastAsia="tr-TR"/>
                  </w:rPr>
                  <w:t>[Anahtar Kelimeler]</w:t>
                </w:r>
              </w:p>
            </w:tc>
          </w:sdtContent>
        </w:sdt>
      </w:tr>
      <w:tr w:rsidR="007E098F" w:rsidRPr="00293B47" w14:paraId="7BCCA837" w14:textId="77777777" w:rsidTr="00870752">
        <w:trPr>
          <w:cantSplit/>
        </w:trPr>
        <w:tc>
          <w:tcPr>
            <w:tcW w:w="2086" w:type="dxa"/>
          </w:tcPr>
          <w:p w14:paraId="6A2AEE55" w14:textId="77777777" w:rsidR="007E098F" w:rsidRPr="00293B47" w:rsidRDefault="007E098F" w:rsidP="00870752">
            <w:pPr>
              <w:widowControl w:val="0"/>
              <w:autoSpaceDE w:val="0"/>
              <w:autoSpaceDN w:val="0"/>
              <w:adjustRightInd w:val="0"/>
              <w:spacing w:line="240" w:lineRule="auto"/>
              <w:rPr>
                <w:rFonts w:eastAsia="Times New Roman" w:cs="Arial"/>
                <w:lang w:eastAsia="tr-TR"/>
              </w:rPr>
            </w:pPr>
            <w:r w:rsidRPr="00293B47">
              <w:rPr>
                <w:rFonts w:eastAsia="Times New Roman" w:cs="Arial"/>
                <w:lang w:eastAsia="tr-TR"/>
              </w:rPr>
              <w:t>Sayfa</w:t>
            </w:r>
            <w:r w:rsidRPr="00293B47">
              <w:rPr>
                <w:rFonts w:eastAsia="Times New Roman" w:cs="Arial"/>
                <w:spacing w:val="-6"/>
                <w:lang w:eastAsia="tr-TR"/>
              </w:rPr>
              <w:t xml:space="preserve"> </w:t>
            </w:r>
            <w:r w:rsidRPr="00293B47">
              <w:rPr>
                <w:rFonts w:eastAsia="Times New Roman" w:cs="Arial"/>
                <w:lang w:eastAsia="tr-TR"/>
              </w:rPr>
              <w:t xml:space="preserve">Adedi </w:t>
            </w:r>
          </w:p>
        </w:tc>
        <w:tc>
          <w:tcPr>
            <w:tcW w:w="283" w:type="dxa"/>
          </w:tcPr>
          <w:p w14:paraId="0C062D04" w14:textId="77777777" w:rsidR="007E098F" w:rsidRPr="00293B47" w:rsidRDefault="007E098F" w:rsidP="00870752">
            <w:pPr>
              <w:widowControl w:val="0"/>
              <w:autoSpaceDE w:val="0"/>
              <w:autoSpaceDN w:val="0"/>
              <w:adjustRightInd w:val="0"/>
              <w:spacing w:line="240" w:lineRule="auto"/>
              <w:rPr>
                <w:rFonts w:eastAsia="Times New Roman" w:cs="Arial"/>
                <w:lang w:eastAsia="tr-TR"/>
              </w:rPr>
            </w:pPr>
            <w:r w:rsidRPr="00293B47">
              <w:rPr>
                <w:rFonts w:eastAsia="Times New Roman" w:cs="Arial"/>
                <w:lang w:eastAsia="tr-TR"/>
              </w:rPr>
              <w:t>:</w:t>
            </w:r>
          </w:p>
        </w:tc>
        <w:sdt>
          <w:sdtPr>
            <w:rPr>
              <w:rFonts w:eastAsia="Times New Roman" w:cs="Arial"/>
              <w:lang w:eastAsia="tr-TR"/>
            </w:rPr>
            <w:id w:val="-1670700473"/>
            <w:placeholder>
              <w:docPart w:val="DAFB229FDD8D4B8EA3136F975D929B67"/>
            </w:placeholder>
            <w:showingPlcHdr/>
            <w15:dataBinding w:prefixMappings="xmlns:ns0='GAZI-FBE-V1' " w:xpath="/ns0:XMLNode[1]/ns0:SayfaSayisi[1]" w:storeItemID="{335282AA-7766-43E8-BACC-55E406F0C9CC}"/>
          </w:sdtPr>
          <w:sdtEndPr/>
          <w:sdtContent>
            <w:tc>
              <w:tcPr>
                <w:tcW w:w="6562" w:type="dxa"/>
              </w:tcPr>
              <w:p w14:paraId="63F9A8C6" w14:textId="77777777" w:rsidR="007E098F" w:rsidRPr="00293B47" w:rsidRDefault="007E098F" w:rsidP="00870752">
                <w:pPr>
                  <w:widowControl w:val="0"/>
                  <w:autoSpaceDE w:val="0"/>
                  <w:autoSpaceDN w:val="0"/>
                  <w:adjustRightInd w:val="0"/>
                  <w:spacing w:after="0" w:line="240" w:lineRule="auto"/>
                  <w:rPr>
                    <w:rFonts w:eastAsia="Times New Roman" w:cs="Arial"/>
                    <w:lang w:eastAsia="tr-TR"/>
                  </w:rPr>
                </w:pPr>
                <w:r w:rsidRPr="00293B47">
                  <w:rPr>
                    <w:rFonts w:eastAsia="Times New Roman" w:cs="Arial"/>
                    <w:lang w:eastAsia="tr-TR"/>
                  </w:rPr>
                  <w:t>[Tezin Sayfa Sayısı]</w:t>
                </w:r>
              </w:p>
            </w:tc>
          </w:sdtContent>
        </w:sdt>
      </w:tr>
      <w:tr w:rsidR="007E098F" w:rsidRPr="00293B47" w14:paraId="2490928C" w14:textId="77777777" w:rsidTr="00870752">
        <w:trPr>
          <w:cantSplit/>
        </w:trPr>
        <w:tc>
          <w:tcPr>
            <w:tcW w:w="2086" w:type="dxa"/>
          </w:tcPr>
          <w:p w14:paraId="755E4295" w14:textId="77777777" w:rsidR="007E098F" w:rsidRPr="00293B47" w:rsidRDefault="007E098F" w:rsidP="00870752">
            <w:pPr>
              <w:widowControl w:val="0"/>
              <w:autoSpaceDE w:val="0"/>
              <w:autoSpaceDN w:val="0"/>
              <w:adjustRightInd w:val="0"/>
              <w:spacing w:line="240" w:lineRule="auto"/>
              <w:rPr>
                <w:rFonts w:eastAsia="Times New Roman" w:cs="Arial"/>
                <w:lang w:eastAsia="tr-TR"/>
              </w:rPr>
            </w:pPr>
            <w:r w:rsidRPr="00293B47">
              <w:rPr>
                <w:rFonts w:eastAsia="Times New Roman" w:cs="Arial"/>
                <w:lang w:eastAsia="tr-TR"/>
              </w:rPr>
              <w:t>Danışman</w:t>
            </w:r>
          </w:p>
        </w:tc>
        <w:tc>
          <w:tcPr>
            <w:tcW w:w="283" w:type="dxa"/>
          </w:tcPr>
          <w:p w14:paraId="3C2D5107" w14:textId="77777777" w:rsidR="007E098F" w:rsidRPr="00293B47" w:rsidRDefault="007E098F" w:rsidP="00870752">
            <w:pPr>
              <w:widowControl w:val="0"/>
              <w:autoSpaceDE w:val="0"/>
              <w:autoSpaceDN w:val="0"/>
              <w:adjustRightInd w:val="0"/>
              <w:spacing w:line="240" w:lineRule="auto"/>
              <w:rPr>
                <w:rFonts w:eastAsia="Times New Roman" w:cs="Arial"/>
                <w:lang w:eastAsia="tr-TR"/>
              </w:rPr>
            </w:pPr>
            <w:r w:rsidRPr="00293B47">
              <w:rPr>
                <w:rFonts w:eastAsia="Times New Roman" w:cs="Arial"/>
                <w:lang w:eastAsia="tr-TR"/>
              </w:rPr>
              <w:t>:</w:t>
            </w:r>
          </w:p>
        </w:tc>
        <w:sdt>
          <w:sdtPr>
            <w:rPr>
              <w:rFonts w:eastAsia="Times New Roman" w:cs="Arial"/>
              <w:lang w:eastAsia="tr-TR"/>
            </w:rPr>
            <w:id w:val="1084265008"/>
            <w:placeholder>
              <w:docPart w:val="C455219F1FD849E2842D0BFDC8BD2753"/>
            </w:placeholder>
            <w:showingPlcHdr/>
            <w15:dataBinding w:prefixMappings="xmlns:ns0='GAZI-FBE-V1' " w:xpath="/ns0:XMLNode[1]/ns0:DanismanTr[1]" w:storeItemID="{335282AA-7766-43E8-BACC-55E406F0C9CC}"/>
          </w:sdtPr>
          <w:sdtEndPr/>
          <w:sdtContent>
            <w:tc>
              <w:tcPr>
                <w:tcW w:w="6562" w:type="dxa"/>
              </w:tcPr>
              <w:p w14:paraId="318A5FF9" w14:textId="77777777" w:rsidR="007E098F" w:rsidRPr="00293B47" w:rsidRDefault="007E098F" w:rsidP="00870752">
                <w:pPr>
                  <w:widowControl w:val="0"/>
                  <w:autoSpaceDE w:val="0"/>
                  <w:autoSpaceDN w:val="0"/>
                  <w:adjustRightInd w:val="0"/>
                  <w:spacing w:after="0" w:line="240" w:lineRule="auto"/>
                  <w:rPr>
                    <w:rFonts w:eastAsia="Times New Roman" w:cs="Arial"/>
                    <w:lang w:eastAsia="tr-TR"/>
                  </w:rPr>
                </w:pPr>
                <w:r w:rsidRPr="00293B47">
                  <w:rPr>
                    <w:rStyle w:val="YerTutucuMetni"/>
                  </w:rPr>
                  <w:t>[Türkçe Ünvanı İle Danışman İsmini Giriniz]</w:t>
                </w:r>
              </w:p>
            </w:tc>
          </w:sdtContent>
        </w:sdt>
      </w:tr>
    </w:tbl>
    <w:p w14:paraId="5952DC73" w14:textId="77777777" w:rsidR="007E098F" w:rsidRPr="001364CF" w:rsidRDefault="007E098F" w:rsidP="007E098F">
      <w:pPr>
        <w:rPr>
          <w:rFonts w:eastAsia="Times New Roman" w:cs="Times New Roman"/>
          <w:lang w:eastAsia="tr-TR"/>
        </w:rPr>
      </w:pPr>
      <w:r w:rsidRPr="001364CF">
        <w:rPr>
          <w:rFonts w:eastAsia="Times New Roman" w:cs="Times New Roman"/>
          <w:lang w:eastAsia="tr-TR"/>
        </w:rPr>
        <w:br w:type="page"/>
      </w:r>
    </w:p>
    <w:sdt>
      <w:sdtPr>
        <w:rPr>
          <w:lang w:val="en-US"/>
        </w:rPr>
        <w:id w:val="-736862922"/>
        <w:placeholder>
          <w:docPart w:val="A8DF4179FECD480FA9A767F61164BF20"/>
        </w:placeholder>
        <w:showingPlcHdr/>
        <w:dataBinding w:prefixMappings="xmlns:ns0='GAZI-FBE-V1' " w:xpath="/ns0:XMLNode[1]/ns0:TezBaslikEn[1]" w:storeItemID="{335282AA-7766-43E8-BACC-55E406F0C9CC}"/>
        <w:text/>
      </w:sdtPr>
      <w:sdtEndPr/>
      <w:sdtContent>
        <w:p w14:paraId="5AE00E94" w14:textId="77777777" w:rsidR="007E098F" w:rsidRDefault="007E098F" w:rsidP="007E098F">
          <w:pPr>
            <w:jc w:val="center"/>
            <w:rPr>
              <w:lang w:val="en-US"/>
            </w:rPr>
          </w:pPr>
          <w:r>
            <w:t>[THESIS TITLE</w:t>
          </w:r>
          <w:r w:rsidRPr="001C6B9F">
            <w:t>]</w:t>
          </w:r>
        </w:p>
      </w:sdtContent>
    </w:sdt>
    <w:p w14:paraId="609C25B2" w14:textId="77777777" w:rsidR="007E098F" w:rsidRPr="006E4BD9" w:rsidRDefault="007E098F" w:rsidP="007E098F">
      <w:pPr>
        <w:spacing w:after="0"/>
        <w:ind w:right="-51"/>
        <w:jc w:val="center"/>
        <w:rPr>
          <w:rFonts w:eastAsia="Times New Roman" w:cs="Times New Roman"/>
          <w:bCs/>
          <w:lang w:eastAsia="tr-TR"/>
        </w:rPr>
      </w:pPr>
      <w:r w:rsidRPr="006E4BD9">
        <w:rPr>
          <w:rFonts w:eastAsia="Times New Roman" w:cs="Times New Roman"/>
          <w:bCs/>
          <w:lang w:eastAsia="tr-TR"/>
        </w:rPr>
        <w:t xml:space="preserve"> (</w:t>
      </w:r>
      <w:sdt>
        <w:sdtPr>
          <w:rPr>
            <w:rFonts w:eastAsia="Times New Roman" w:cs="Times New Roman"/>
            <w:bCs/>
            <w:lang w:eastAsia="tr-TR"/>
          </w:rPr>
          <w:id w:val="1304432583"/>
          <w:placeholder>
            <w:docPart w:val="8B6504E8379A40CF8D84C09DCB531491"/>
          </w:placeholder>
          <w:showingPlcHdr/>
          <w:dataBinding w:prefixMappings="xmlns:ns0='GAZI-FBE-V1' " w:xpath="/ns0:XMLNode[1]/ns0:MDerecesiEn[1]" w:storeItemID="{335282AA-7766-43E8-BACC-55E406F0C9CC}"/>
          <w:dropDownList>
            <w:listItem w:value="Bir öğe seçin."/>
            <w:listItem w:displayText="M.Sc. THESIS" w:value="M.Sc. THESIS"/>
            <w:listItem w:displayText="Ph.D. THESIS" w:value="Ph.D. THESIS"/>
          </w:dropDownList>
        </w:sdtPr>
        <w:sdtEndPr/>
        <w:sdtContent>
          <w:r>
            <w:rPr>
              <w:rFonts w:eastAsia="Times New Roman" w:cs="Times New Roman"/>
              <w:bCs/>
              <w:lang w:eastAsia="tr-TR"/>
            </w:rPr>
            <w:t xml:space="preserve">[M. </w:t>
          </w:r>
          <w:proofErr w:type="gramStart"/>
          <w:r>
            <w:rPr>
              <w:rFonts w:eastAsia="Times New Roman" w:cs="Times New Roman"/>
              <w:bCs/>
              <w:lang w:eastAsia="tr-TR"/>
            </w:rPr>
            <w:t>Sc./</w:t>
          </w:r>
          <w:proofErr w:type="gramEnd"/>
          <w:r>
            <w:rPr>
              <w:rFonts w:eastAsia="Times New Roman" w:cs="Times New Roman"/>
              <w:bCs/>
              <w:lang w:eastAsia="tr-TR"/>
            </w:rPr>
            <w:t xml:space="preserve"> Ph. D/ Project]</w:t>
          </w:r>
        </w:sdtContent>
      </w:sdt>
      <w:r>
        <w:rPr>
          <w:rFonts w:eastAsia="Times New Roman" w:cs="Times New Roman"/>
          <w:bCs/>
          <w:lang w:eastAsia="tr-TR"/>
        </w:rPr>
        <w:t>)</w:t>
      </w:r>
    </w:p>
    <w:sdt>
      <w:sdtPr>
        <w:rPr>
          <w:rFonts w:eastAsia="Times New Roman" w:cs="Times New Roman"/>
          <w:bCs/>
          <w:lang w:eastAsia="tr-TR"/>
        </w:rPr>
        <w:id w:val="-1536267421"/>
        <w:placeholder>
          <w:docPart w:val="86AC3FA9C3944520A1A9FD302C150B3F"/>
        </w:placeholder>
        <w:showingPlcHdr/>
        <w:dataBinding w:prefixMappings="xmlns:ns0='GAZI-FBE-V1' " w:xpath="/ns0:XMLNode[1]/ns0:OgrAd[1]" w:storeItemID="{335282AA-7766-43E8-BACC-55E406F0C9CC}"/>
        <w:text/>
      </w:sdtPr>
      <w:sdtEndPr/>
      <w:sdtContent>
        <w:p w14:paraId="615F0703" w14:textId="77777777" w:rsidR="007E098F" w:rsidRPr="006E4BD9" w:rsidRDefault="007E098F" w:rsidP="007E098F">
          <w:pPr>
            <w:tabs>
              <w:tab w:val="left" w:pos="3192"/>
            </w:tabs>
            <w:spacing w:before="240" w:after="360" w:line="240" w:lineRule="auto"/>
            <w:jc w:val="center"/>
            <w:rPr>
              <w:rFonts w:eastAsia="Times New Roman" w:cs="Times New Roman"/>
              <w:bCs/>
              <w:lang w:eastAsia="tr-TR"/>
            </w:rPr>
          </w:pPr>
          <w:r>
            <w:rPr>
              <w:rFonts w:eastAsia="Times New Roman" w:cs="Times New Roman"/>
              <w:bCs/>
              <w:lang w:eastAsia="tr-TR"/>
            </w:rPr>
            <w:t>[Name SURNAME]</w:t>
          </w:r>
        </w:p>
      </w:sdtContent>
    </w:sdt>
    <w:p w14:paraId="159CE6C5" w14:textId="77777777" w:rsidR="007E098F" w:rsidRPr="009B46FB" w:rsidRDefault="007E098F" w:rsidP="007E098F">
      <w:pPr>
        <w:widowControl w:val="0"/>
        <w:autoSpaceDE w:val="0"/>
        <w:autoSpaceDN w:val="0"/>
        <w:adjustRightInd w:val="0"/>
        <w:spacing w:after="0"/>
        <w:jc w:val="center"/>
        <w:rPr>
          <w:rFonts w:eastAsia="Times New Roman" w:cs="Arial"/>
          <w:spacing w:val="1"/>
          <w:lang w:val="en-US" w:eastAsia="tr-TR"/>
        </w:rPr>
      </w:pPr>
      <w:r w:rsidRPr="009B46FB">
        <w:rPr>
          <w:rFonts w:eastAsia="Times New Roman" w:cs="Arial"/>
          <w:bCs/>
          <w:spacing w:val="1"/>
          <w:lang w:val="en-US" w:eastAsia="tr-TR"/>
        </w:rPr>
        <w:t>SİVAS UNIVERSITY OF SCIENCE AND TECHNOLOGY </w:t>
      </w:r>
    </w:p>
    <w:p w14:paraId="3F4DBD87" w14:textId="77777777" w:rsidR="007E098F" w:rsidRPr="009B46FB" w:rsidRDefault="007E098F" w:rsidP="007E098F">
      <w:pPr>
        <w:widowControl w:val="0"/>
        <w:autoSpaceDE w:val="0"/>
        <w:autoSpaceDN w:val="0"/>
        <w:adjustRightInd w:val="0"/>
        <w:spacing w:after="0"/>
        <w:jc w:val="center"/>
        <w:rPr>
          <w:rFonts w:eastAsia="Times New Roman" w:cs="Arial"/>
          <w:spacing w:val="1"/>
          <w:lang w:val="en-US" w:eastAsia="tr-TR"/>
        </w:rPr>
      </w:pPr>
      <w:r w:rsidRPr="009B46FB">
        <w:rPr>
          <w:rFonts w:eastAsia="Times New Roman" w:cs="Arial"/>
          <w:bCs/>
          <w:spacing w:val="1"/>
          <w:lang w:eastAsia="tr-TR"/>
        </w:rPr>
        <w:t>INSTITUTE OF GRADUATE STUDIES</w:t>
      </w:r>
    </w:p>
    <w:sdt>
      <w:sdtPr>
        <w:rPr>
          <w:rFonts w:eastAsia="Times New Roman" w:cs="Arial"/>
          <w:lang w:val="en-US" w:eastAsia="tr-TR"/>
        </w:rPr>
        <w:id w:val="1241287553"/>
        <w:placeholder>
          <w:docPart w:val="71C4C19625664F0797445D5D471CDFF5"/>
        </w:placeholder>
        <w:showingPlcHdr/>
        <w:dataBinding w:prefixMappings="xmlns:ns0='GAZI-FBE-V1' " w:xpath="/ns0:XMLNode[1]/ns0:SavunmaTarihi[1]" w:storeItemID="{335282AA-7766-43E8-BACC-55E406F0C9CC}"/>
        <w:date w:fullDate="2025-01-22T00:00:00Z">
          <w:dateFormat w:val="MMMM yyyy"/>
          <w:lid w:val="en-US"/>
          <w:storeMappedDataAs w:val="dateTime"/>
          <w:calendar w:val="gregorian"/>
        </w:date>
      </w:sdtPr>
      <w:sdtEndPr/>
      <w:sdtContent>
        <w:p w14:paraId="246CB318" w14:textId="77777777" w:rsidR="007E098F" w:rsidRPr="003B2D3E" w:rsidRDefault="007E098F" w:rsidP="007E098F">
          <w:pPr>
            <w:widowControl w:val="0"/>
            <w:autoSpaceDE w:val="0"/>
            <w:autoSpaceDN w:val="0"/>
            <w:adjustRightInd w:val="0"/>
            <w:spacing w:after="0"/>
            <w:jc w:val="center"/>
            <w:rPr>
              <w:rFonts w:eastAsia="Times New Roman" w:cs="Arial"/>
              <w:lang w:val="en-US" w:eastAsia="tr-TR"/>
            </w:rPr>
          </w:pPr>
          <w:r w:rsidRPr="007D2834">
            <w:rPr>
              <w:rStyle w:val="YerTutucuMetni"/>
            </w:rPr>
            <w:t>[Date]</w:t>
          </w:r>
        </w:p>
      </w:sdtContent>
    </w:sdt>
    <w:p w14:paraId="791F6B65" w14:textId="77777777" w:rsidR="007E098F" w:rsidRPr="000F7BFD" w:rsidRDefault="007E098F" w:rsidP="007E098F">
      <w:pPr>
        <w:pStyle w:val="zetabstract"/>
        <w:rPr>
          <w:lang w:val="en-US"/>
        </w:rPr>
      </w:pPr>
      <w:bookmarkStart w:id="3" w:name="_Toc9609950"/>
      <w:bookmarkStart w:id="4" w:name="_Toc216440124"/>
      <w:r w:rsidRPr="000F7BFD">
        <w:rPr>
          <w:lang w:val="en-US"/>
        </w:rPr>
        <w:t>ABSTRACT</w:t>
      </w:r>
      <w:bookmarkEnd w:id="3"/>
      <w:bookmarkEnd w:id="4"/>
    </w:p>
    <w:permStart w:id="288892153" w:edGrp="everyone"/>
    <w:p w14:paraId="4567ED10" w14:textId="77777777" w:rsidR="007E098F" w:rsidRPr="00EC2925" w:rsidRDefault="0019535D" w:rsidP="007E098F">
      <w:pPr>
        <w:pStyle w:val="Teksatr12"/>
      </w:pPr>
      <w:sdt>
        <w:sdtPr>
          <w:id w:val="1191805254"/>
          <w:placeholder>
            <w:docPart w:val="EF802AA5507241D8B8688AA066211047"/>
          </w:placeholder>
          <w:showingPlcHdr/>
          <w15:dataBinding w:prefixMappings="xmlns:ns0='GAZI-FBE-V1' " w:xpath="/ns0:XMLNode[1]/ns0:OzetEn[1]" w:storeItemID="{335282AA-7766-43E8-BACC-55E406F0C9CC}"/>
        </w:sdtPr>
        <w:sdtEndPr/>
        <w:sdtContent>
          <w:r w:rsidR="007E098F" w:rsidRPr="002073BE">
            <w:t>Abstract in English [Max 250 words]</w:t>
          </w:r>
        </w:sdtContent>
      </w:sdt>
      <w:permEnd w:id="288892153"/>
    </w:p>
    <w:tbl>
      <w:tblPr>
        <w:tblpPr w:leftFromText="142" w:rightFromText="142" w:horzAnchor="margin" w:tblpYSpec="bottom"/>
        <w:tblW w:w="8931" w:type="dxa"/>
        <w:tblLook w:val="00A0" w:firstRow="1" w:lastRow="0" w:firstColumn="1" w:lastColumn="0" w:noHBand="0" w:noVBand="0"/>
      </w:tblPr>
      <w:tblGrid>
        <w:gridCol w:w="1668"/>
        <w:gridCol w:w="283"/>
        <w:gridCol w:w="6980"/>
      </w:tblGrid>
      <w:tr w:rsidR="007E098F" w:rsidRPr="00293B47" w14:paraId="1AC36D48" w14:textId="77777777" w:rsidTr="00870752">
        <w:trPr>
          <w:cantSplit/>
        </w:trPr>
        <w:tc>
          <w:tcPr>
            <w:tcW w:w="1668" w:type="dxa"/>
          </w:tcPr>
          <w:p w14:paraId="3EFE63E4" w14:textId="77777777" w:rsidR="007E098F" w:rsidRPr="00293B47" w:rsidRDefault="007E098F" w:rsidP="00870752">
            <w:pPr>
              <w:widowControl w:val="0"/>
              <w:autoSpaceDE w:val="0"/>
              <w:autoSpaceDN w:val="0"/>
              <w:adjustRightInd w:val="0"/>
              <w:spacing w:after="0" w:line="240" w:lineRule="auto"/>
              <w:rPr>
                <w:rFonts w:eastAsia="Times New Roman" w:cs="Arial"/>
                <w:lang w:eastAsia="tr-TR"/>
              </w:rPr>
            </w:pPr>
          </w:p>
        </w:tc>
        <w:tc>
          <w:tcPr>
            <w:tcW w:w="283" w:type="dxa"/>
          </w:tcPr>
          <w:p w14:paraId="404AFCF1" w14:textId="77777777" w:rsidR="007E098F" w:rsidRPr="00293B47" w:rsidRDefault="007E098F" w:rsidP="00870752">
            <w:pPr>
              <w:widowControl w:val="0"/>
              <w:autoSpaceDE w:val="0"/>
              <w:autoSpaceDN w:val="0"/>
              <w:adjustRightInd w:val="0"/>
              <w:spacing w:line="240" w:lineRule="auto"/>
              <w:rPr>
                <w:rFonts w:eastAsia="Times New Roman" w:cs="Arial"/>
                <w:lang w:eastAsia="tr-TR"/>
              </w:rPr>
            </w:pPr>
          </w:p>
        </w:tc>
        <w:tc>
          <w:tcPr>
            <w:tcW w:w="6980" w:type="dxa"/>
          </w:tcPr>
          <w:p w14:paraId="17D67E99" w14:textId="77777777" w:rsidR="007E098F" w:rsidRPr="00293B47" w:rsidRDefault="007E098F" w:rsidP="00870752">
            <w:pPr>
              <w:widowControl w:val="0"/>
              <w:autoSpaceDE w:val="0"/>
              <w:autoSpaceDN w:val="0"/>
              <w:adjustRightInd w:val="0"/>
              <w:spacing w:after="0" w:line="240" w:lineRule="auto"/>
              <w:rPr>
                <w:rFonts w:eastAsia="Times New Roman" w:cs="Arial"/>
                <w:lang w:eastAsia="tr-TR"/>
              </w:rPr>
            </w:pPr>
          </w:p>
        </w:tc>
      </w:tr>
      <w:tr w:rsidR="007E098F" w:rsidRPr="00293B47" w14:paraId="0FD84E93" w14:textId="77777777" w:rsidTr="00870752">
        <w:trPr>
          <w:cantSplit/>
        </w:trPr>
        <w:tc>
          <w:tcPr>
            <w:tcW w:w="1668" w:type="dxa"/>
          </w:tcPr>
          <w:p w14:paraId="56441163" w14:textId="77777777" w:rsidR="007E098F" w:rsidRPr="00293B47" w:rsidRDefault="007E098F" w:rsidP="00870752">
            <w:pPr>
              <w:widowControl w:val="0"/>
              <w:autoSpaceDE w:val="0"/>
              <w:autoSpaceDN w:val="0"/>
              <w:adjustRightInd w:val="0"/>
              <w:spacing w:after="0" w:line="240" w:lineRule="auto"/>
              <w:rPr>
                <w:rFonts w:eastAsia="Times New Roman" w:cs="Arial"/>
                <w:lang w:eastAsia="tr-TR"/>
              </w:rPr>
            </w:pPr>
            <w:r w:rsidRPr="00293B47">
              <w:rPr>
                <w:rFonts w:eastAsia="Times New Roman" w:cs="Times New Roman"/>
                <w:spacing w:val="1"/>
                <w:lang w:val="en-US" w:eastAsia="tr-TR"/>
              </w:rPr>
              <w:t>K</w:t>
            </w:r>
            <w:r w:rsidRPr="00293B47">
              <w:rPr>
                <w:rFonts w:eastAsia="Times New Roman" w:cs="Times New Roman"/>
                <w:lang w:val="en-US" w:eastAsia="tr-TR"/>
              </w:rPr>
              <w:t>ey</w:t>
            </w:r>
            <w:r w:rsidRPr="00293B47">
              <w:rPr>
                <w:rFonts w:eastAsia="Times New Roman" w:cs="Times New Roman"/>
                <w:spacing w:val="-4"/>
                <w:lang w:val="en-US" w:eastAsia="tr-TR"/>
              </w:rPr>
              <w:t xml:space="preserve"> </w:t>
            </w:r>
            <w:r w:rsidRPr="00293B47">
              <w:rPr>
                <w:rFonts w:eastAsia="Times New Roman" w:cs="Times New Roman"/>
                <w:lang w:val="en-US" w:eastAsia="tr-TR"/>
              </w:rPr>
              <w:t xml:space="preserve">Words   </w:t>
            </w:r>
            <w:r w:rsidRPr="00293B47">
              <w:rPr>
                <w:rFonts w:eastAsia="Times New Roman" w:cs="Times New Roman"/>
                <w:spacing w:val="5"/>
                <w:lang w:val="en-US" w:eastAsia="tr-TR"/>
              </w:rPr>
              <w:t xml:space="preserve">           </w:t>
            </w:r>
          </w:p>
        </w:tc>
        <w:tc>
          <w:tcPr>
            <w:tcW w:w="283" w:type="dxa"/>
          </w:tcPr>
          <w:p w14:paraId="0C5BDF94" w14:textId="77777777" w:rsidR="007E098F" w:rsidRPr="00293B47" w:rsidRDefault="007E098F" w:rsidP="00870752">
            <w:pPr>
              <w:widowControl w:val="0"/>
              <w:autoSpaceDE w:val="0"/>
              <w:autoSpaceDN w:val="0"/>
              <w:adjustRightInd w:val="0"/>
              <w:spacing w:line="240" w:lineRule="auto"/>
              <w:rPr>
                <w:rFonts w:eastAsia="Times New Roman" w:cs="Arial"/>
                <w:lang w:eastAsia="tr-TR"/>
              </w:rPr>
            </w:pPr>
            <w:r w:rsidRPr="00293B47">
              <w:rPr>
                <w:rFonts w:eastAsia="Times New Roman" w:cs="Arial"/>
                <w:lang w:eastAsia="tr-TR"/>
              </w:rPr>
              <w:t>:</w:t>
            </w:r>
          </w:p>
        </w:tc>
        <w:sdt>
          <w:sdtPr>
            <w:rPr>
              <w:rFonts w:eastAsia="Times New Roman" w:cs="Times New Roman"/>
              <w:lang w:eastAsia="tr-TR"/>
            </w:rPr>
            <w:id w:val="1324242436"/>
            <w:placeholder>
              <w:docPart w:val="DA4D700BAA1C42E5BD3937593485CABF"/>
            </w:placeholder>
            <w:showingPlcHdr/>
            <w:dataBinding w:prefixMappings="xmlns:ns0='GAZI-FBE-V1' " w:xpath="/ns0:XMLNode[1]/ns0:KeywordsEn[1]" w:storeItemID="{335282AA-7766-43E8-BACC-55E406F0C9CC}"/>
            <w:text/>
          </w:sdtPr>
          <w:sdtEndPr/>
          <w:sdtContent>
            <w:tc>
              <w:tcPr>
                <w:tcW w:w="6980" w:type="dxa"/>
              </w:tcPr>
              <w:p w14:paraId="3B9CF7B9" w14:textId="77777777" w:rsidR="007E098F" w:rsidRPr="00293B47" w:rsidRDefault="007E098F" w:rsidP="00870752">
                <w:pPr>
                  <w:spacing w:after="0" w:line="240" w:lineRule="auto"/>
                  <w:rPr>
                    <w:rFonts w:eastAsia="Times New Roman" w:cs="Times New Roman"/>
                    <w:lang w:eastAsia="tr-TR"/>
                  </w:rPr>
                </w:pPr>
                <w:r w:rsidRPr="00293B47">
                  <w:rPr>
                    <w:rFonts w:eastAsia="Times New Roman" w:cs="Times New Roman"/>
                    <w:lang w:eastAsia="tr-TR"/>
                  </w:rPr>
                  <w:t>[Keywords]</w:t>
                </w:r>
              </w:p>
            </w:tc>
          </w:sdtContent>
        </w:sdt>
      </w:tr>
      <w:tr w:rsidR="007E098F" w:rsidRPr="00293B47" w14:paraId="2D38BE27" w14:textId="77777777" w:rsidTr="00870752">
        <w:trPr>
          <w:cantSplit/>
        </w:trPr>
        <w:tc>
          <w:tcPr>
            <w:tcW w:w="1668" w:type="dxa"/>
          </w:tcPr>
          <w:p w14:paraId="784B131F" w14:textId="77777777" w:rsidR="007E098F" w:rsidRPr="00293B47" w:rsidRDefault="007E098F" w:rsidP="00870752">
            <w:pPr>
              <w:widowControl w:val="0"/>
              <w:autoSpaceDE w:val="0"/>
              <w:autoSpaceDN w:val="0"/>
              <w:adjustRightInd w:val="0"/>
              <w:spacing w:after="0" w:line="240" w:lineRule="auto"/>
              <w:rPr>
                <w:rFonts w:eastAsia="Times New Roman" w:cs="Arial"/>
                <w:lang w:eastAsia="tr-TR"/>
              </w:rPr>
            </w:pPr>
            <w:r w:rsidRPr="00293B47">
              <w:rPr>
                <w:rFonts w:eastAsia="Times New Roman" w:cs="Times New Roman"/>
                <w:lang w:val="en-US" w:eastAsia="tr-TR"/>
              </w:rPr>
              <w:t>Page</w:t>
            </w:r>
            <w:r w:rsidRPr="00293B47">
              <w:rPr>
                <w:rFonts w:eastAsia="Times New Roman" w:cs="Times New Roman"/>
                <w:spacing w:val="-5"/>
                <w:lang w:val="en-US" w:eastAsia="tr-TR"/>
              </w:rPr>
              <w:t xml:space="preserve"> </w:t>
            </w:r>
            <w:r w:rsidRPr="00293B47">
              <w:rPr>
                <w:rFonts w:eastAsia="Times New Roman" w:cs="Times New Roman"/>
                <w:lang w:val="en-US" w:eastAsia="tr-TR"/>
              </w:rPr>
              <w:t>Numbe</w:t>
            </w:r>
            <w:r w:rsidRPr="00293B47">
              <w:rPr>
                <w:rFonts w:eastAsia="Times New Roman" w:cs="Times New Roman"/>
                <w:spacing w:val="12"/>
                <w:lang w:val="en-US" w:eastAsia="tr-TR"/>
              </w:rPr>
              <w:t xml:space="preserve">r         </w:t>
            </w:r>
          </w:p>
        </w:tc>
        <w:tc>
          <w:tcPr>
            <w:tcW w:w="283" w:type="dxa"/>
          </w:tcPr>
          <w:p w14:paraId="73299587" w14:textId="77777777" w:rsidR="007E098F" w:rsidRPr="00293B47" w:rsidRDefault="007E098F" w:rsidP="00870752">
            <w:pPr>
              <w:widowControl w:val="0"/>
              <w:autoSpaceDE w:val="0"/>
              <w:autoSpaceDN w:val="0"/>
              <w:adjustRightInd w:val="0"/>
              <w:spacing w:line="240" w:lineRule="auto"/>
              <w:rPr>
                <w:rFonts w:eastAsia="Times New Roman" w:cs="Arial"/>
                <w:lang w:eastAsia="tr-TR"/>
              </w:rPr>
            </w:pPr>
            <w:r w:rsidRPr="00293B47">
              <w:rPr>
                <w:rFonts w:eastAsia="Times New Roman" w:cs="Arial"/>
                <w:lang w:eastAsia="tr-TR"/>
              </w:rPr>
              <w:t>:</w:t>
            </w:r>
          </w:p>
        </w:tc>
        <w:sdt>
          <w:sdtPr>
            <w:rPr>
              <w:rFonts w:eastAsia="Times New Roman" w:cs="Arial"/>
              <w:lang w:eastAsia="tr-TR"/>
            </w:rPr>
            <w:id w:val="-1981211277"/>
            <w:placeholder>
              <w:docPart w:val="2C584DB3DBA84988A5A4A95A6CA6E118"/>
            </w:placeholder>
            <w:showingPlcHdr/>
            <w15:dataBinding w:prefixMappings="xmlns:ns0='GAZI-FBE-V1' " w:xpath="/ns0:XMLNode[1]/ns0:SayfaSayisi[1]" w:storeItemID="{335282AA-7766-43E8-BACC-55E406F0C9CC}"/>
          </w:sdtPr>
          <w:sdtEndPr/>
          <w:sdtContent>
            <w:tc>
              <w:tcPr>
                <w:tcW w:w="6980" w:type="dxa"/>
              </w:tcPr>
              <w:p w14:paraId="1D5A5342" w14:textId="77777777" w:rsidR="007E098F" w:rsidRPr="00293B47" w:rsidRDefault="007E098F" w:rsidP="00870752">
                <w:pPr>
                  <w:widowControl w:val="0"/>
                  <w:autoSpaceDE w:val="0"/>
                  <w:autoSpaceDN w:val="0"/>
                  <w:adjustRightInd w:val="0"/>
                  <w:spacing w:after="0" w:line="240" w:lineRule="auto"/>
                  <w:rPr>
                    <w:rFonts w:eastAsia="Times New Roman" w:cs="Arial"/>
                    <w:lang w:eastAsia="tr-TR"/>
                  </w:rPr>
                </w:pPr>
                <w:r w:rsidRPr="00293B47">
                  <w:rPr>
                    <w:rStyle w:val="YerTutucuMetni"/>
                  </w:rPr>
                  <w:t>[Number of Pages]</w:t>
                </w:r>
              </w:p>
            </w:tc>
          </w:sdtContent>
        </w:sdt>
      </w:tr>
      <w:tr w:rsidR="007E098F" w:rsidRPr="00293B47" w14:paraId="2E47F9CC" w14:textId="77777777" w:rsidTr="00870752">
        <w:trPr>
          <w:cantSplit/>
        </w:trPr>
        <w:tc>
          <w:tcPr>
            <w:tcW w:w="1668" w:type="dxa"/>
          </w:tcPr>
          <w:p w14:paraId="74E3BA54" w14:textId="77777777" w:rsidR="007E098F" w:rsidRPr="00293B47" w:rsidRDefault="007E098F" w:rsidP="00870752">
            <w:pPr>
              <w:widowControl w:val="0"/>
              <w:autoSpaceDE w:val="0"/>
              <w:autoSpaceDN w:val="0"/>
              <w:adjustRightInd w:val="0"/>
              <w:spacing w:after="0" w:line="240" w:lineRule="auto"/>
              <w:rPr>
                <w:rFonts w:eastAsia="Times New Roman" w:cs="Arial"/>
                <w:lang w:eastAsia="tr-TR"/>
              </w:rPr>
            </w:pPr>
            <w:r w:rsidRPr="00293B47">
              <w:rPr>
                <w:rFonts w:eastAsia="Times New Roman" w:cs="Times New Roman"/>
                <w:lang w:val="en-US" w:eastAsia="tr-TR"/>
              </w:rPr>
              <w:t>Supervisor</w:t>
            </w:r>
          </w:p>
        </w:tc>
        <w:tc>
          <w:tcPr>
            <w:tcW w:w="283" w:type="dxa"/>
          </w:tcPr>
          <w:p w14:paraId="5F701263" w14:textId="77777777" w:rsidR="007E098F" w:rsidRPr="00293B47" w:rsidRDefault="007E098F" w:rsidP="00870752">
            <w:pPr>
              <w:widowControl w:val="0"/>
              <w:autoSpaceDE w:val="0"/>
              <w:autoSpaceDN w:val="0"/>
              <w:adjustRightInd w:val="0"/>
              <w:spacing w:line="240" w:lineRule="auto"/>
              <w:rPr>
                <w:rFonts w:eastAsia="Times New Roman" w:cs="Arial"/>
                <w:lang w:eastAsia="tr-TR"/>
              </w:rPr>
            </w:pPr>
            <w:r w:rsidRPr="00293B47">
              <w:rPr>
                <w:rFonts w:eastAsia="Times New Roman" w:cs="Arial"/>
                <w:lang w:eastAsia="tr-TR"/>
              </w:rPr>
              <w:t>:</w:t>
            </w:r>
          </w:p>
        </w:tc>
        <w:sdt>
          <w:sdtPr>
            <w:rPr>
              <w:rFonts w:eastAsia="Times New Roman" w:cs="Arial"/>
              <w:lang w:eastAsia="tr-TR"/>
            </w:rPr>
            <w:id w:val="-1673487116"/>
            <w:placeholder>
              <w:docPart w:val="0461CB75059B49E58862B0363FCBD61C"/>
            </w:placeholder>
            <w:showingPlcHdr/>
            <w15:dataBinding w:prefixMappings="xmlns:ns0='GAZI-FBE-V1' " w:xpath="/ns0:XMLNode[1]/ns0:DanismanEn[1]" w:storeItemID="{335282AA-7766-43E8-BACC-55E406F0C9CC}"/>
          </w:sdtPr>
          <w:sdtEndPr/>
          <w:sdtContent>
            <w:tc>
              <w:tcPr>
                <w:tcW w:w="6980" w:type="dxa"/>
              </w:tcPr>
              <w:p w14:paraId="697E5321" w14:textId="77777777" w:rsidR="007E098F" w:rsidRPr="00293B47" w:rsidRDefault="007E098F" w:rsidP="00870752">
                <w:pPr>
                  <w:widowControl w:val="0"/>
                  <w:autoSpaceDE w:val="0"/>
                  <w:autoSpaceDN w:val="0"/>
                  <w:adjustRightInd w:val="0"/>
                  <w:spacing w:after="0" w:line="240" w:lineRule="auto"/>
                  <w:rPr>
                    <w:rFonts w:eastAsia="Times New Roman" w:cs="Arial"/>
                    <w:lang w:eastAsia="tr-TR"/>
                  </w:rPr>
                </w:pPr>
                <w:r w:rsidRPr="00293B47">
                  <w:t>[İngilizce Ünvan İle Danışman İsmini Giriniz]</w:t>
                </w:r>
              </w:p>
            </w:tc>
          </w:sdtContent>
        </w:sdt>
      </w:tr>
    </w:tbl>
    <w:p w14:paraId="1A46D4AA" w14:textId="77777777" w:rsidR="007E098F" w:rsidRDefault="007E098F" w:rsidP="007E098F">
      <w:pPr>
        <w:rPr>
          <w:rFonts w:cs="Times New Roman"/>
          <w:b/>
          <w:bCs/>
          <w:color w:val="000000"/>
        </w:rPr>
      </w:pPr>
      <w:bookmarkStart w:id="5" w:name="_Toc532840246"/>
      <w:r>
        <w:br w:type="page"/>
      </w:r>
    </w:p>
    <w:p w14:paraId="2A593129" w14:textId="77777777" w:rsidR="007E098F" w:rsidRPr="00AA5429" w:rsidRDefault="007E098F" w:rsidP="007E098F">
      <w:pPr>
        <w:pStyle w:val="zelBalk"/>
      </w:pPr>
      <w:bookmarkStart w:id="6" w:name="_Toc216440125"/>
      <w:bookmarkEnd w:id="5"/>
      <w:r w:rsidRPr="007B4FEE">
        <w:lastRenderedPageBreak/>
        <w:t>ACKNOWLEDGEMENT</w:t>
      </w:r>
      <w:bookmarkEnd w:id="6"/>
    </w:p>
    <w:p w14:paraId="3ABFBC99" w14:textId="77777777" w:rsidR="007E098F" w:rsidRPr="000B3B9D" w:rsidRDefault="007E098F" w:rsidP="007E098F">
      <w:pPr>
        <w:autoSpaceDE w:val="0"/>
        <w:autoSpaceDN w:val="0"/>
        <w:adjustRightInd w:val="0"/>
        <w:spacing w:after="0"/>
        <w:jc w:val="center"/>
        <w:rPr>
          <w:rFonts w:cs="Times New Roman"/>
          <w:color w:val="000000"/>
        </w:rPr>
      </w:pPr>
    </w:p>
    <w:p w14:paraId="68B31717" w14:textId="77777777" w:rsidR="007E098F" w:rsidRPr="003F4BB9" w:rsidRDefault="007E098F" w:rsidP="007E098F">
      <w:pPr>
        <w:widowControl w:val="0"/>
        <w:autoSpaceDE w:val="0"/>
        <w:autoSpaceDN w:val="0"/>
        <w:adjustRightInd w:val="0"/>
        <w:spacing w:after="0"/>
        <w:rPr>
          <w:rFonts w:cs="Times New Roman"/>
          <w:spacing w:val="1"/>
        </w:rPr>
      </w:pPr>
      <w:permStart w:id="1224165128" w:edGrp="everyone"/>
      <w:r w:rsidRPr="000B3B9D">
        <w:rPr>
          <w:rFonts w:cs="Times New Roman"/>
        </w:rPr>
        <w:t>Bu</w:t>
      </w:r>
      <w:r w:rsidRPr="000B3B9D">
        <w:rPr>
          <w:rFonts w:cs="Times New Roman"/>
          <w:spacing w:val="9"/>
        </w:rPr>
        <w:t xml:space="preserve"> </w:t>
      </w:r>
      <w:r w:rsidRPr="000B3B9D">
        <w:rPr>
          <w:rFonts w:cs="Times New Roman"/>
        </w:rPr>
        <w:t>sayfada,</w:t>
      </w:r>
      <w:r w:rsidRPr="000B3B9D">
        <w:rPr>
          <w:rFonts w:cs="Times New Roman"/>
          <w:spacing w:val="4"/>
        </w:rPr>
        <w:t xml:space="preserve"> </w:t>
      </w:r>
      <w:r w:rsidRPr="000B3B9D">
        <w:rPr>
          <w:rFonts w:cs="Times New Roman"/>
        </w:rPr>
        <w:t>tez</w:t>
      </w:r>
      <w:r w:rsidRPr="000B3B9D">
        <w:rPr>
          <w:rFonts w:cs="Times New Roman"/>
          <w:spacing w:val="9"/>
        </w:rPr>
        <w:t xml:space="preserve"> </w:t>
      </w:r>
      <w:r w:rsidRPr="000B3B9D">
        <w:rPr>
          <w:rFonts w:cs="Times New Roman"/>
          <w:spacing w:val="-1"/>
        </w:rPr>
        <w:t>m</w:t>
      </w:r>
      <w:r w:rsidRPr="000B3B9D">
        <w:rPr>
          <w:rFonts w:cs="Times New Roman"/>
          <w:spacing w:val="1"/>
        </w:rPr>
        <w:t>e</w:t>
      </w:r>
      <w:r w:rsidRPr="000B3B9D">
        <w:rPr>
          <w:rFonts w:cs="Times New Roman"/>
        </w:rPr>
        <w:t>tni</w:t>
      </w:r>
      <w:r w:rsidRPr="000B3B9D">
        <w:rPr>
          <w:rFonts w:cs="Times New Roman"/>
          <w:spacing w:val="7"/>
        </w:rPr>
        <w:t xml:space="preserve"> </w:t>
      </w:r>
      <w:r w:rsidRPr="000B3B9D">
        <w:rPr>
          <w:rFonts w:cs="Times New Roman"/>
        </w:rPr>
        <w:t>içinde</w:t>
      </w:r>
      <w:r w:rsidRPr="000B3B9D">
        <w:rPr>
          <w:rFonts w:cs="Times New Roman"/>
          <w:spacing w:val="6"/>
        </w:rPr>
        <w:t xml:space="preserve"> </w:t>
      </w:r>
      <w:r w:rsidRPr="000B3B9D">
        <w:rPr>
          <w:rFonts w:cs="Times New Roman"/>
        </w:rPr>
        <w:t>yaz</w:t>
      </w:r>
      <w:r w:rsidRPr="000B3B9D">
        <w:rPr>
          <w:rFonts w:cs="Times New Roman"/>
          <w:spacing w:val="1"/>
        </w:rPr>
        <w:t>ıl</w:t>
      </w:r>
      <w:r w:rsidRPr="000B3B9D">
        <w:rPr>
          <w:rFonts w:cs="Times New Roman"/>
          <w:spacing w:val="-1"/>
        </w:rPr>
        <w:t>m</w:t>
      </w:r>
      <w:r w:rsidRPr="000B3B9D">
        <w:rPr>
          <w:rFonts w:cs="Times New Roman"/>
          <w:spacing w:val="1"/>
        </w:rPr>
        <w:t>a</w:t>
      </w:r>
      <w:r w:rsidRPr="000B3B9D">
        <w:rPr>
          <w:rFonts w:cs="Times New Roman"/>
        </w:rPr>
        <w:t>sı</w:t>
      </w:r>
      <w:r w:rsidRPr="000B3B9D">
        <w:rPr>
          <w:rFonts w:cs="Times New Roman"/>
          <w:spacing w:val="3"/>
        </w:rPr>
        <w:t xml:space="preserve"> </w:t>
      </w:r>
      <w:r w:rsidRPr="000B3B9D">
        <w:rPr>
          <w:rFonts w:cs="Times New Roman"/>
          <w:spacing w:val="1"/>
        </w:rPr>
        <w:t>hali</w:t>
      </w:r>
      <w:r w:rsidRPr="000B3B9D">
        <w:rPr>
          <w:rFonts w:cs="Times New Roman"/>
          <w:spacing w:val="-1"/>
        </w:rPr>
        <w:t>n</w:t>
      </w:r>
      <w:r w:rsidRPr="000B3B9D">
        <w:rPr>
          <w:rFonts w:cs="Times New Roman"/>
          <w:spacing w:val="1"/>
        </w:rPr>
        <w:t>d</w:t>
      </w:r>
      <w:r w:rsidRPr="000B3B9D">
        <w:rPr>
          <w:rFonts w:cs="Times New Roman"/>
        </w:rPr>
        <w:t>e</w:t>
      </w:r>
      <w:r w:rsidRPr="000B3B9D">
        <w:rPr>
          <w:rFonts w:cs="Times New Roman"/>
          <w:spacing w:val="5"/>
        </w:rPr>
        <w:t xml:space="preserve"> </w:t>
      </w:r>
      <w:r w:rsidRPr="000B3B9D">
        <w:rPr>
          <w:rFonts w:cs="Times New Roman"/>
          <w:spacing w:val="1"/>
        </w:rPr>
        <w:t>anla</w:t>
      </w:r>
      <w:r w:rsidRPr="000B3B9D">
        <w:rPr>
          <w:rFonts w:cs="Times New Roman"/>
          <w:spacing w:val="-1"/>
        </w:rPr>
        <w:t>t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</w:rPr>
        <w:t>m</w:t>
      </w:r>
      <w:r w:rsidRPr="000B3B9D">
        <w:rPr>
          <w:rFonts w:cs="Times New Roman"/>
          <w:spacing w:val="5"/>
        </w:rPr>
        <w:t xml:space="preserve"> </w:t>
      </w:r>
      <w:r w:rsidRPr="000B3B9D">
        <w:rPr>
          <w:rFonts w:cs="Times New Roman"/>
        </w:rPr>
        <w:t>bütünl</w:t>
      </w:r>
      <w:r w:rsidRPr="000B3B9D">
        <w:rPr>
          <w:rFonts w:cs="Times New Roman"/>
          <w:spacing w:val="1"/>
        </w:rPr>
        <w:t>ü</w:t>
      </w:r>
      <w:r w:rsidRPr="000B3B9D">
        <w:rPr>
          <w:rFonts w:cs="Times New Roman"/>
        </w:rPr>
        <w:t>ğünü bozaca</w:t>
      </w:r>
      <w:r w:rsidRPr="000B3B9D">
        <w:rPr>
          <w:rFonts w:cs="Times New Roman"/>
          <w:spacing w:val="-1"/>
        </w:rPr>
        <w:t>ğ</w:t>
      </w:r>
      <w:r w:rsidRPr="000B3B9D">
        <w:rPr>
          <w:rFonts w:cs="Times New Roman"/>
        </w:rPr>
        <w:t>ı düşünülen</w:t>
      </w:r>
      <w:r w:rsidRPr="000B3B9D">
        <w:rPr>
          <w:rFonts w:cs="Times New Roman"/>
          <w:spacing w:val="2"/>
        </w:rPr>
        <w:t xml:space="preserve"> </w:t>
      </w:r>
      <w:r w:rsidRPr="000B3B9D">
        <w:rPr>
          <w:rFonts w:cs="Times New Roman"/>
        </w:rPr>
        <w:t>ancak</w:t>
      </w:r>
      <w:r w:rsidRPr="000B3B9D">
        <w:rPr>
          <w:rFonts w:cs="Times New Roman"/>
          <w:spacing w:val="6"/>
        </w:rPr>
        <w:t xml:space="preserve"> </w:t>
      </w:r>
      <w:r w:rsidRPr="000B3B9D">
        <w:rPr>
          <w:rFonts w:cs="Times New Roman"/>
        </w:rPr>
        <w:t>tezi</w:t>
      </w:r>
      <w:r w:rsidRPr="000B3B9D">
        <w:rPr>
          <w:rFonts w:cs="Times New Roman"/>
          <w:spacing w:val="9"/>
        </w:rPr>
        <w:t xml:space="preserve"> </w:t>
      </w:r>
      <w:r w:rsidRPr="000B3B9D">
        <w:rPr>
          <w:rFonts w:cs="Times New Roman"/>
          <w:spacing w:val="-1"/>
        </w:rPr>
        <w:t>h</w:t>
      </w:r>
      <w:r w:rsidRPr="000B3B9D">
        <w:rPr>
          <w:rFonts w:cs="Times New Roman"/>
          <w:spacing w:val="1"/>
        </w:rPr>
        <w:t>a</w:t>
      </w:r>
      <w:r w:rsidRPr="000B3B9D">
        <w:rPr>
          <w:rFonts w:cs="Times New Roman"/>
        </w:rPr>
        <w:t>z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</w:rPr>
        <w:t>rlayan tara</w:t>
      </w:r>
      <w:r w:rsidRPr="000B3B9D">
        <w:rPr>
          <w:rFonts w:cs="Times New Roman"/>
          <w:spacing w:val="-1"/>
        </w:rPr>
        <w:t>f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</w:rPr>
        <w:t>ndan</w:t>
      </w:r>
      <w:r w:rsidRPr="000B3B9D">
        <w:rPr>
          <w:rFonts w:cs="Times New Roman"/>
          <w:spacing w:val="2"/>
        </w:rPr>
        <w:t xml:space="preserve"> </w:t>
      </w:r>
      <w:r w:rsidRPr="000B3B9D">
        <w:rPr>
          <w:rFonts w:cs="Times New Roman"/>
        </w:rPr>
        <w:t>s</w:t>
      </w:r>
      <w:r w:rsidRPr="000B3B9D">
        <w:rPr>
          <w:rFonts w:cs="Times New Roman"/>
          <w:spacing w:val="-1"/>
        </w:rPr>
        <w:t>u</w:t>
      </w:r>
      <w:r w:rsidRPr="000B3B9D">
        <w:rPr>
          <w:rFonts w:cs="Times New Roman"/>
        </w:rPr>
        <w:t>nul</w:t>
      </w:r>
      <w:r w:rsidRPr="000B3B9D">
        <w:rPr>
          <w:rFonts w:cs="Times New Roman"/>
          <w:spacing w:val="-1"/>
        </w:rPr>
        <w:t>m</w:t>
      </w:r>
      <w:r w:rsidRPr="000B3B9D">
        <w:rPr>
          <w:rFonts w:cs="Times New Roman"/>
          <w:spacing w:val="1"/>
        </w:rPr>
        <w:t>a</w:t>
      </w:r>
      <w:r w:rsidRPr="000B3B9D">
        <w:rPr>
          <w:rFonts w:cs="Times New Roman"/>
        </w:rPr>
        <w:t>k</w:t>
      </w:r>
      <w:r w:rsidRPr="000B3B9D">
        <w:rPr>
          <w:rFonts w:cs="Times New Roman"/>
          <w:spacing w:val="3"/>
        </w:rPr>
        <w:t xml:space="preserve"> </w:t>
      </w:r>
      <w:r w:rsidRPr="000B3B9D">
        <w:rPr>
          <w:rFonts w:cs="Times New Roman"/>
        </w:rPr>
        <w:t>istenen,</w:t>
      </w:r>
      <w:r w:rsidRPr="000B3B9D">
        <w:rPr>
          <w:rFonts w:cs="Times New Roman"/>
          <w:spacing w:val="5"/>
        </w:rPr>
        <w:t xml:space="preserve"> </w:t>
      </w:r>
      <w:r w:rsidRPr="000B3B9D">
        <w:rPr>
          <w:rFonts w:cs="Times New Roman"/>
        </w:rPr>
        <w:t>ça</w:t>
      </w:r>
      <w:r w:rsidRPr="000B3B9D">
        <w:rPr>
          <w:rFonts w:cs="Times New Roman"/>
          <w:spacing w:val="-1"/>
        </w:rPr>
        <w:t>l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</w:rPr>
        <w:t>şma</w:t>
      </w:r>
      <w:r w:rsidRPr="000B3B9D">
        <w:rPr>
          <w:rFonts w:cs="Times New Roman"/>
          <w:spacing w:val="5"/>
        </w:rPr>
        <w:t xml:space="preserve"> </w:t>
      </w:r>
      <w:r w:rsidRPr="000B3B9D">
        <w:rPr>
          <w:rFonts w:cs="Times New Roman"/>
        </w:rPr>
        <w:t>ile</w:t>
      </w:r>
      <w:r w:rsidRPr="000B3B9D">
        <w:rPr>
          <w:rFonts w:cs="Times New Roman"/>
          <w:spacing w:val="10"/>
        </w:rPr>
        <w:t xml:space="preserve"> </w:t>
      </w:r>
      <w:r w:rsidRPr="000B3B9D">
        <w:rPr>
          <w:rFonts w:cs="Times New Roman"/>
        </w:rPr>
        <w:t>ilgili</w:t>
      </w:r>
      <w:r w:rsidRPr="000B3B9D">
        <w:rPr>
          <w:rFonts w:cs="Times New Roman"/>
          <w:spacing w:val="7"/>
        </w:rPr>
        <w:t xml:space="preserve"> </w:t>
      </w:r>
      <w:r w:rsidRPr="000B3B9D">
        <w:rPr>
          <w:rFonts w:cs="Times New Roman"/>
          <w:spacing w:val="-1"/>
        </w:rPr>
        <w:t>e</w:t>
      </w:r>
      <w:r w:rsidRPr="000B3B9D">
        <w:rPr>
          <w:rFonts w:cs="Times New Roman"/>
        </w:rPr>
        <w:t>k bilgiler</w:t>
      </w:r>
      <w:r w:rsidRPr="000B3B9D">
        <w:rPr>
          <w:rFonts w:cs="Times New Roman"/>
          <w:spacing w:val="-5"/>
        </w:rPr>
        <w:t xml:space="preserve"> </w:t>
      </w:r>
      <w:r w:rsidRPr="000B3B9D">
        <w:rPr>
          <w:rFonts w:cs="Times New Roman"/>
        </w:rPr>
        <w:t>verilebilir.</w:t>
      </w:r>
      <w:r w:rsidRPr="000B3B9D">
        <w:rPr>
          <w:rFonts w:cs="Times New Roman"/>
          <w:spacing w:val="-8"/>
        </w:rPr>
        <w:t xml:space="preserve"> </w:t>
      </w:r>
      <w:r w:rsidRPr="000B3B9D">
        <w:rPr>
          <w:rFonts w:cs="Times New Roman"/>
        </w:rPr>
        <w:t>Ça</w:t>
      </w:r>
      <w:r w:rsidRPr="000B3B9D">
        <w:rPr>
          <w:rFonts w:cs="Times New Roman"/>
          <w:spacing w:val="-1"/>
        </w:rPr>
        <w:t>l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  <w:spacing w:val="-1"/>
        </w:rPr>
        <w:t>şm</w:t>
      </w:r>
      <w:r w:rsidRPr="000B3B9D">
        <w:rPr>
          <w:rFonts w:cs="Times New Roman"/>
        </w:rPr>
        <w:t>a</w:t>
      </w:r>
      <w:r w:rsidRPr="000B3B9D">
        <w:rPr>
          <w:rFonts w:cs="Times New Roman"/>
          <w:spacing w:val="-6"/>
        </w:rPr>
        <w:t xml:space="preserve"> </w:t>
      </w:r>
      <w:r w:rsidRPr="000B3B9D">
        <w:rPr>
          <w:rFonts w:cs="Times New Roman"/>
          <w:spacing w:val="1"/>
        </w:rPr>
        <w:t>sürecind</w:t>
      </w:r>
      <w:r w:rsidRPr="000B3B9D">
        <w:rPr>
          <w:rFonts w:cs="Times New Roman"/>
        </w:rPr>
        <w:t>e</w:t>
      </w:r>
      <w:r w:rsidRPr="000B3B9D">
        <w:rPr>
          <w:rFonts w:cs="Times New Roman"/>
          <w:spacing w:val="-7"/>
        </w:rPr>
        <w:t xml:space="preserve"> </w:t>
      </w:r>
      <w:r w:rsidRPr="000B3B9D">
        <w:rPr>
          <w:rFonts w:cs="Times New Roman"/>
          <w:spacing w:val="1"/>
        </w:rPr>
        <w:t>ka</w:t>
      </w:r>
      <w:r w:rsidRPr="000B3B9D">
        <w:rPr>
          <w:rFonts w:cs="Times New Roman"/>
          <w:spacing w:val="-1"/>
        </w:rPr>
        <w:t>rş</w:t>
      </w:r>
      <w:r w:rsidRPr="000B3B9D">
        <w:rPr>
          <w:rFonts w:cs="Times New Roman"/>
          <w:spacing w:val="1"/>
        </w:rPr>
        <w:t>ıl</w:t>
      </w:r>
      <w:r w:rsidRPr="000B3B9D">
        <w:rPr>
          <w:rFonts w:cs="Times New Roman"/>
          <w:spacing w:val="-1"/>
        </w:rPr>
        <w:t>a</w:t>
      </w:r>
      <w:r w:rsidRPr="000B3B9D">
        <w:rPr>
          <w:rFonts w:cs="Times New Roman"/>
        </w:rPr>
        <w:t>ş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</w:rPr>
        <w:t>lan</w:t>
      </w:r>
      <w:r w:rsidRPr="000B3B9D">
        <w:rPr>
          <w:rFonts w:cs="Times New Roman"/>
          <w:spacing w:val="-9"/>
        </w:rPr>
        <w:t xml:space="preserve"> </w:t>
      </w:r>
      <w:r w:rsidRPr="000B3B9D">
        <w:rPr>
          <w:rFonts w:cs="Times New Roman"/>
        </w:rPr>
        <w:t>olu</w:t>
      </w:r>
      <w:r w:rsidRPr="000B3B9D">
        <w:rPr>
          <w:rFonts w:cs="Times New Roman"/>
          <w:spacing w:val="-1"/>
        </w:rPr>
        <w:t>m</w:t>
      </w:r>
      <w:r w:rsidRPr="000B3B9D">
        <w:rPr>
          <w:rFonts w:cs="Times New Roman"/>
        </w:rPr>
        <w:t>lu</w:t>
      </w:r>
      <w:r w:rsidRPr="000B3B9D">
        <w:rPr>
          <w:rFonts w:cs="Times New Roman"/>
          <w:spacing w:val="-5"/>
        </w:rPr>
        <w:t xml:space="preserve"> </w:t>
      </w:r>
      <w:r w:rsidRPr="000B3B9D">
        <w:rPr>
          <w:rFonts w:cs="Times New Roman"/>
        </w:rPr>
        <w:t>ve olu</w:t>
      </w:r>
      <w:r w:rsidRPr="000B3B9D">
        <w:rPr>
          <w:rFonts w:cs="Times New Roman"/>
          <w:spacing w:val="-1"/>
        </w:rPr>
        <w:t>m</w:t>
      </w:r>
      <w:r w:rsidRPr="000B3B9D">
        <w:rPr>
          <w:rFonts w:cs="Times New Roman"/>
        </w:rPr>
        <w:t>suz</w:t>
      </w:r>
      <w:r w:rsidRPr="000B3B9D">
        <w:rPr>
          <w:rFonts w:cs="Times New Roman"/>
          <w:spacing w:val="-6"/>
        </w:rPr>
        <w:t xml:space="preserve"> </w:t>
      </w:r>
      <w:r w:rsidRPr="000B3B9D">
        <w:rPr>
          <w:rFonts w:cs="Times New Roman"/>
        </w:rPr>
        <w:t>duru</w:t>
      </w:r>
      <w:r w:rsidRPr="000B3B9D">
        <w:rPr>
          <w:rFonts w:cs="Times New Roman"/>
          <w:spacing w:val="-1"/>
        </w:rPr>
        <w:t>m</w:t>
      </w:r>
      <w:r w:rsidRPr="000B3B9D">
        <w:rPr>
          <w:rFonts w:cs="Times New Roman"/>
        </w:rPr>
        <w:t>lardan</w:t>
      </w:r>
      <w:r w:rsidRPr="000B3B9D">
        <w:rPr>
          <w:rFonts w:cs="Times New Roman"/>
          <w:spacing w:val="-10"/>
        </w:rPr>
        <w:t xml:space="preserve"> </w:t>
      </w:r>
      <w:r w:rsidRPr="000B3B9D">
        <w:rPr>
          <w:rFonts w:cs="Times New Roman"/>
        </w:rPr>
        <w:t>da söz</w:t>
      </w:r>
      <w:r w:rsidRPr="000B3B9D">
        <w:rPr>
          <w:rFonts w:cs="Times New Roman"/>
          <w:spacing w:val="10"/>
        </w:rPr>
        <w:t xml:space="preserve"> </w:t>
      </w:r>
      <w:r w:rsidRPr="000B3B9D">
        <w:rPr>
          <w:rFonts w:cs="Times New Roman"/>
        </w:rPr>
        <w:t>e</w:t>
      </w:r>
      <w:r w:rsidRPr="000B3B9D">
        <w:rPr>
          <w:rFonts w:cs="Times New Roman"/>
          <w:spacing w:val="-1"/>
        </w:rPr>
        <w:t>d</w:t>
      </w:r>
      <w:r w:rsidRPr="000B3B9D">
        <w:rPr>
          <w:rFonts w:cs="Times New Roman"/>
        </w:rPr>
        <w:t>ile</w:t>
      </w:r>
      <w:r w:rsidRPr="000B3B9D">
        <w:rPr>
          <w:rFonts w:cs="Times New Roman"/>
          <w:spacing w:val="-1"/>
        </w:rPr>
        <w:t>b</w:t>
      </w:r>
      <w:r w:rsidRPr="000B3B9D">
        <w:rPr>
          <w:rFonts w:cs="Times New Roman"/>
          <w:spacing w:val="1"/>
        </w:rPr>
        <w:t>i</w:t>
      </w:r>
      <w:r w:rsidRPr="000B3B9D">
        <w:rPr>
          <w:rFonts w:cs="Times New Roman"/>
        </w:rPr>
        <w:t>lir.</w:t>
      </w:r>
      <w:r w:rsidRPr="000B3B9D">
        <w:rPr>
          <w:rFonts w:cs="Times New Roman"/>
          <w:spacing w:val="4"/>
        </w:rPr>
        <w:t xml:space="preserve"> </w:t>
      </w:r>
      <w:r w:rsidRPr="000B3B9D">
        <w:rPr>
          <w:rFonts w:cs="Times New Roman"/>
        </w:rPr>
        <w:t>Sayfan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</w:rPr>
        <w:t>n</w:t>
      </w:r>
      <w:r w:rsidRPr="000B3B9D">
        <w:rPr>
          <w:rFonts w:cs="Times New Roman"/>
          <w:spacing w:val="5"/>
        </w:rPr>
        <w:t xml:space="preserve"> </w:t>
      </w:r>
      <w:r w:rsidRPr="000B3B9D">
        <w:rPr>
          <w:rFonts w:cs="Times New Roman"/>
        </w:rPr>
        <w:t>son</w:t>
      </w:r>
      <w:r w:rsidRPr="000B3B9D">
        <w:rPr>
          <w:rFonts w:cs="Times New Roman"/>
          <w:spacing w:val="9"/>
        </w:rPr>
        <w:t xml:space="preserve"> </w:t>
      </w:r>
      <w:r w:rsidRPr="000B3B9D">
        <w:rPr>
          <w:rFonts w:cs="Times New Roman"/>
        </w:rPr>
        <w:t>k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  <w:spacing w:val="-1"/>
        </w:rPr>
        <w:t>s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  <w:spacing w:val="-1"/>
        </w:rPr>
        <w:t>m</w:t>
      </w:r>
      <w:r w:rsidRPr="000B3B9D">
        <w:rPr>
          <w:rFonts w:cs="Times New Roman"/>
          <w:spacing w:val="1"/>
        </w:rPr>
        <w:t>ları</w:t>
      </w:r>
      <w:r w:rsidRPr="000B3B9D">
        <w:rPr>
          <w:rFonts w:cs="Times New Roman"/>
        </w:rPr>
        <w:t>nda, tez</w:t>
      </w:r>
      <w:r w:rsidRPr="000B3B9D">
        <w:rPr>
          <w:rFonts w:cs="Times New Roman"/>
          <w:spacing w:val="10"/>
        </w:rPr>
        <w:t xml:space="preserve"> </w:t>
      </w:r>
      <w:r w:rsidRPr="000B3B9D">
        <w:rPr>
          <w:rFonts w:cs="Times New Roman"/>
        </w:rPr>
        <w:t>ça</w:t>
      </w:r>
      <w:r w:rsidRPr="000B3B9D">
        <w:rPr>
          <w:rFonts w:cs="Times New Roman"/>
          <w:spacing w:val="1"/>
        </w:rPr>
        <w:t>lı</w:t>
      </w:r>
      <w:r w:rsidRPr="000B3B9D">
        <w:rPr>
          <w:rFonts w:cs="Times New Roman"/>
        </w:rPr>
        <w:t>ş</w:t>
      </w:r>
      <w:r w:rsidRPr="000B3B9D">
        <w:rPr>
          <w:rFonts w:cs="Times New Roman"/>
          <w:spacing w:val="-1"/>
        </w:rPr>
        <w:t>m</w:t>
      </w:r>
      <w:r w:rsidRPr="000B3B9D">
        <w:rPr>
          <w:rFonts w:cs="Times New Roman"/>
          <w:spacing w:val="1"/>
        </w:rPr>
        <w:t>a</w:t>
      </w:r>
      <w:r w:rsidRPr="000B3B9D">
        <w:rPr>
          <w:rFonts w:cs="Times New Roman"/>
        </w:rPr>
        <w:t>s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</w:rPr>
        <w:t>n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</w:rPr>
        <w:t>n</w:t>
      </w:r>
      <w:r w:rsidRPr="000B3B9D">
        <w:rPr>
          <w:rFonts w:cs="Times New Roman"/>
          <w:spacing w:val="2"/>
        </w:rPr>
        <w:t xml:space="preserve"> </w:t>
      </w:r>
      <w:r w:rsidRPr="000B3B9D">
        <w:rPr>
          <w:rFonts w:cs="Times New Roman"/>
          <w:spacing w:val="-1"/>
        </w:rPr>
        <w:t>y</w:t>
      </w:r>
      <w:r w:rsidRPr="000B3B9D">
        <w:rPr>
          <w:rFonts w:cs="Times New Roman"/>
          <w:spacing w:val="1"/>
        </w:rPr>
        <w:t>a</w:t>
      </w:r>
      <w:r w:rsidRPr="000B3B9D">
        <w:rPr>
          <w:rFonts w:cs="Times New Roman"/>
        </w:rPr>
        <w:t>p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  <w:spacing w:val="-1"/>
        </w:rPr>
        <w:t>m</w:t>
      </w:r>
      <w:r w:rsidRPr="000B3B9D">
        <w:rPr>
          <w:rFonts w:cs="Times New Roman"/>
        </w:rPr>
        <w:t>ı</w:t>
      </w:r>
      <w:r w:rsidRPr="000B3B9D">
        <w:rPr>
          <w:rFonts w:cs="Times New Roman"/>
          <w:spacing w:val="7"/>
        </w:rPr>
        <w:t xml:space="preserve"> </w:t>
      </w:r>
      <w:r w:rsidRPr="000B3B9D">
        <w:rPr>
          <w:rFonts w:cs="Times New Roman"/>
        </w:rPr>
        <w:t>ve</w:t>
      </w:r>
      <w:r w:rsidRPr="000B3B9D">
        <w:rPr>
          <w:rFonts w:cs="Times New Roman"/>
          <w:spacing w:val="11"/>
        </w:rPr>
        <w:t xml:space="preserve"> </w:t>
      </w:r>
      <w:r w:rsidRPr="000B3B9D">
        <w:rPr>
          <w:rFonts w:cs="Times New Roman"/>
        </w:rPr>
        <w:t>rapor</w:t>
      </w:r>
      <w:r w:rsidRPr="000B3B9D">
        <w:rPr>
          <w:rFonts w:cs="Times New Roman"/>
          <w:spacing w:val="9"/>
        </w:rPr>
        <w:t xml:space="preserve"> </w:t>
      </w:r>
      <w:r w:rsidRPr="000B3B9D">
        <w:rPr>
          <w:rFonts w:cs="Times New Roman"/>
        </w:rPr>
        <w:t>hali</w:t>
      </w:r>
      <w:r w:rsidRPr="000B3B9D">
        <w:rPr>
          <w:rFonts w:cs="Times New Roman"/>
          <w:spacing w:val="-1"/>
        </w:rPr>
        <w:t>n</w:t>
      </w:r>
      <w:r w:rsidRPr="000B3B9D">
        <w:rPr>
          <w:rFonts w:cs="Times New Roman"/>
        </w:rPr>
        <w:t>e getiril</w:t>
      </w:r>
      <w:r w:rsidRPr="000B3B9D">
        <w:rPr>
          <w:rFonts w:cs="Times New Roman"/>
          <w:spacing w:val="1"/>
        </w:rPr>
        <w:t>i</w:t>
      </w:r>
      <w:r w:rsidRPr="000B3B9D">
        <w:rPr>
          <w:rFonts w:cs="Times New Roman"/>
        </w:rPr>
        <w:t>şin</w:t>
      </w:r>
      <w:r w:rsidRPr="000B3B9D">
        <w:rPr>
          <w:rFonts w:cs="Times New Roman"/>
          <w:spacing w:val="-1"/>
        </w:rPr>
        <w:t>d</w:t>
      </w:r>
      <w:r w:rsidRPr="000B3B9D">
        <w:rPr>
          <w:rFonts w:cs="Times New Roman"/>
        </w:rPr>
        <w:t>e</w:t>
      </w:r>
      <w:r w:rsidRPr="000B3B9D">
        <w:rPr>
          <w:rFonts w:cs="Times New Roman"/>
          <w:spacing w:val="-6"/>
        </w:rPr>
        <w:t xml:space="preserve"> </w:t>
      </w:r>
      <w:r w:rsidRPr="000B3B9D">
        <w:rPr>
          <w:rFonts w:cs="Times New Roman"/>
        </w:rPr>
        <w:t>doğrudan</w:t>
      </w:r>
      <w:r w:rsidRPr="000B3B9D">
        <w:rPr>
          <w:rFonts w:cs="Times New Roman"/>
          <w:spacing w:val="-4"/>
        </w:rPr>
        <w:t xml:space="preserve"> </w:t>
      </w:r>
      <w:r w:rsidRPr="000B3B9D">
        <w:rPr>
          <w:rFonts w:cs="Times New Roman"/>
        </w:rPr>
        <w:t>katk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</w:rPr>
        <w:t>sı</w:t>
      </w:r>
      <w:r w:rsidRPr="000B3B9D">
        <w:rPr>
          <w:rFonts w:cs="Times New Roman"/>
          <w:spacing w:val="-1"/>
        </w:rPr>
        <w:t xml:space="preserve"> o</w:t>
      </w:r>
      <w:r w:rsidRPr="000B3B9D">
        <w:rPr>
          <w:rFonts w:cs="Times New Roman"/>
          <w:spacing w:val="1"/>
        </w:rPr>
        <w:t>l</w:t>
      </w:r>
      <w:r w:rsidRPr="000B3B9D">
        <w:rPr>
          <w:rFonts w:cs="Times New Roman"/>
        </w:rPr>
        <w:t>anlar</w:t>
      </w:r>
      <w:r w:rsidRPr="000B3B9D">
        <w:rPr>
          <w:rFonts w:cs="Times New Roman"/>
          <w:spacing w:val="-2"/>
        </w:rPr>
        <w:t xml:space="preserve"> </w:t>
      </w:r>
      <w:r w:rsidRPr="000B3B9D">
        <w:rPr>
          <w:rFonts w:cs="Times New Roman"/>
        </w:rPr>
        <w:t>ile</w:t>
      </w:r>
      <w:r w:rsidRPr="000B3B9D">
        <w:rPr>
          <w:rFonts w:cs="Times New Roman"/>
          <w:spacing w:val="3"/>
        </w:rPr>
        <w:t xml:space="preserve"> </w:t>
      </w:r>
      <w:r w:rsidRPr="000B3B9D">
        <w:rPr>
          <w:rFonts w:cs="Times New Roman"/>
        </w:rPr>
        <w:t>gö</w:t>
      </w:r>
      <w:r w:rsidRPr="000B3B9D">
        <w:rPr>
          <w:rFonts w:cs="Times New Roman"/>
          <w:spacing w:val="-1"/>
        </w:rPr>
        <w:t>r</w:t>
      </w:r>
      <w:r w:rsidRPr="000B3B9D">
        <w:rPr>
          <w:rFonts w:cs="Times New Roman"/>
        </w:rPr>
        <w:t>evi</w:t>
      </w:r>
      <w:r w:rsidRPr="000B3B9D">
        <w:rPr>
          <w:rFonts w:cs="Times New Roman"/>
          <w:spacing w:val="-1"/>
        </w:rPr>
        <w:t xml:space="preserve"> </w:t>
      </w:r>
      <w:r w:rsidRPr="000B3B9D">
        <w:rPr>
          <w:rFonts w:cs="Times New Roman"/>
        </w:rPr>
        <w:t>ol</w:t>
      </w:r>
      <w:r w:rsidRPr="000B3B9D">
        <w:rPr>
          <w:rFonts w:cs="Times New Roman"/>
          <w:spacing w:val="-1"/>
        </w:rPr>
        <w:t>m</w:t>
      </w:r>
      <w:r w:rsidRPr="000B3B9D">
        <w:rPr>
          <w:rFonts w:cs="Times New Roman"/>
          <w:spacing w:val="1"/>
        </w:rPr>
        <w:t>a</w:t>
      </w:r>
      <w:r w:rsidRPr="000B3B9D">
        <w:rPr>
          <w:rFonts w:cs="Times New Roman"/>
          <w:spacing w:val="-1"/>
        </w:rPr>
        <w:t>d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</w:rPr>
        <w:t>ğı</w:t>
      </w:r>
      <w:r w:rsidRPr="000B3B9D">
        <w:rPr>
          <w:rFonts w:cs="Times New Roman"/>
          <w:spacing w:val="-4"/>
        </w:rPr>
        <w:t xml:space="preserve"> </w:t>
      </w:r>
      <w:r w:rsidRPr="000B3B9D">
        <w:rPr>
          <w:rFonts w:cs="Times New Roman"/>
        </w:rPr>
        <w:t>halde dolay</w:t>
      </w:r>
      <w:r w:rsidRPr="000B3B9D">
        <w:rPr>
          <w:rFonts w:cs="Times New Roman"/>
          <w:spacing w:val="-1"/>
        </w:rPr>
        <w:t>l</w:t>
      </w:r>
      <w:r w:rsidRPr="000B3B9D">
        <w:rPr>
          <w:rFonts w:cs="Times New Roman"/>
        </w:rPr>
        <w:t>ı</w:t>
      </w:r>
      <w:r w:rsidRPr="000B3B9D">
        <w:rPr>
          <w:rFonts w:cs="Times New Roman"/>
          <w:spacing w:val="-2"/>
        </w:rPr>
        <w:t xml:space="preserve"> </w:t>
      </w:r>
      <w:r w:rsidRPr="000B3B9D">
        <w:rPr>
          <w:rFonts w:cs="Times New Roman"/>
          <w:spacing w:val="1"/>
        </w:rPr>
        <w:t>d</w:t>
      </w:r>
      <w:r w:rsidRPr="000B3B9D">
        <w:rPr>
          <w:rFonts w:cs="Times New Roman"/>
        </w:rPr>
        <w:t>a</w:t>
      </w:r>
      <w:r w:rsidRPr="000B3B9D">
        <w:rPr>
          <w:rFonts w:cs="Times New Roman"/>
          <w:spacing w:val="3"/>
        </w:rPr>
        <w:t xml:space="preserve"> </w:t>
      </w:r>
      <w:r w:rsidRPr="000B3B9D">
        <w:rPr>
          <w:rFonts w:cs="Times New Roman"/>
          <w:spacing w:val="1"/>
        </w:rPr>
        <w:t>ols</w:t>
      </w:r>
      <w:r w:rsidRPr="000B3B9D">
        <w:rPr>
          <w:rFonts w:cs="Times New Roman"/>
        </w:rPr>
        <w:t>a</w:t>
      </w:r>
      <w:r w:rsidRPr="000B3B9D">
        <w:rPr>
          <w:rFonts w:cs="Times New Roman"/>
          <w:spacing w:val="1"/>
        </w:rPr>
        <w:t xml:space="preserve"> kat</w:t>
      </w:r>
      <w:r w:rsidRPr="000B3B9D">
        <w:rPr>
          <w:rFonts w:cs="Times New Roman"/>
          <w:spacing w:val="-1"/>
        </w:rPr>
        <w:t>k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  <w:spacing w:val="-1"/>
        </w:rPr>
        <w:t>s</w:t>
      </w:r>
      <w:r w:rsidRPr="000B3B9D">
        <w:rPr>
          <w:rFonts w:cs="Times New Roman"/>
        </w:rPr>
        <w:t>ı olan</w:t>
      </w:r>
      <w:r w:rsidRPr="000B3B9D">
        <w:rPr>
          <w:rFonts w:cs="Times New Roman"/>
          <w:spacing w:val="-4"/>
        </w:rPr>
        <w:t xml:space="preserve"> </w:t>
      </w:r>
      <w:r w:rsidRPr="000B3B9D">
        <w:rPr>
          <w:rFonts w:cs="Times New Roman"/>
        </w:rPr>
        <w:t>k</w:t>
      </w:r>
      <w:r w:rsidRPr="000B3B9D">
        <w:rPr>
          <w:rFonts w:cs="Times New Roman"/>
          <w:spacing w:val="1"/>
        </w:rPr>
        <w:t>i</w:t>
      </w:r>
      <w:r w:rsidRPr="000B3B9D">
        <w:rPr>
          <w:rFonts w:cs="Times New Roman"/>
          <w:spacing w:val="-1"/>
        </w:rPr>
        <w:t>ş</w:t>
      </w:r>
      <w:r w:rsidRPr="000B3B9D">
        <w:rPr>
          <w:rFonts w:cs="Times New Roman"/>
        </w:rPr>
        <w:t>i</w:t>
      </w:r>
      <w:r w:rsidRPr="000B3B9D">
        <w:rPr>
          <w:rFonts w:cs="Times New Roman"/>
          <w:spacing w:val="-3"/>
        </w:rPr>
        <w:t xml:space="preserve"> </w:t>
      </w:r>
      <w:r w:rsidRPr="000B3B9D">
        <w:rPr>
          <w:rFonts w:cs="Times New Roman"/>
          <w:spacing w:val="1"/>
        </w:rPr>
        <w:t>v</w:t>
      </w:r>
      <w:r w:rsidRPr="000B3B9D">
        <w:rPr>
          <w:rFonts w:cs="Times New Roman"/>
        </w:rPr>
        <w:t>e</w:t>
      </w:r>
      <w:r w:rsidRPr="000B3B9D">
        <w:rPr>
          <w:rFonts w:cs="Times New Roman"/>
          <w:spacing w:val="-2"/>
        </w:rPr>
        <w:t xml:space="preserve"> </w:t>
      </w:r>
      <w:r w:rsidRPr="000B3B9D">
        <w:rPr>
          <w:rFonts w:cs="Times New Roman"/>
          <w:spacing w:val="1"/>
        </w:rPr>
        <w:t>kuru</w:t>
      </w:r>
      <w:r w:rsidRPr="000B3B9D">
        <w:rPr>
          <w:rFonts w:cs="Times New Roman"/>
          <w:spacing w:val="-1"/>
        </w:rPr>
        <w:t>m</w:t>
      </w:r>
      <w:r w:rsidRPr="000B3B9D">
        <w:rPr>
          <w:rFonts w:cs="Times New Roman"/>
          <w:spacing w:val="1"/>
        </w:rPr>
        <w:t>lar</w:t>
      </w:r>
      <w:r w:rsidRPr="000B3B9D">
        <w:rPr>
          <w:rFonts w:cs="Times New Roman"/>
        </w:rPr>
        <w:t>a</w:t>
      </w:r>
      <w:r w:rsidRPr="000B3B9D">
        <w:rPr>
          <w:rFonts w:cs="Times New Roman"/>
          <w:spacing w:val="-10"/>
        </w:rPr>
        <w:t xml:space="preserve"> </w:t>
      </w:r>
      <w:r w:rsidRPr="000B3B9D">
        <w:rPr>
          <w:rFonts w:cs="Times New Roman"/>
          <w:spacing w:val="1"/>
        </w:rPr>
        <w:t>t</w:t>
      </w:r>
      <w:r w:rsidRPr="000B3B9D">
        <w:rPr>
          <w:rFonts w:cs="Times New Roman"/>
          <w:spacing w:val="-1"/>
        </w:rPr>
        <w:t>e</w:t>
      </w:r>
      <w:r w:rsidRPr="000B3B9D">
        <w:rPr>
          <w:rFonts w:cs="Times New Roman"/>
        </w:rPr>
        <w:t>şekkür</w:t>
      </w:r>
      <w:r w:rsidRPr="000B3B9D">
        <w:rPr>
          <w:rFonts w:cs="Times New Roman"/>
          <w:spacing w:val="-8"/>
        </w:rPr>
        <w:t xml:space="preserve"> </w:t>
      </w:r>
      <w:r w:rsidRPr="000B3B9D">
        <w:rPr>
          <w:rFonts w:cs="Times New Roman"/>
        </w:rPr>
        <w:t xml:space="preserve">edilir. </w:t>
      </w:r>
      <w:r w:rsidRPr="000B3B9D">
        <w:rPr>
          <w:rFonts w:cs="Times New Roman"/>
          <w:spacing w:val="1"/>
        </w:rPr>
        <w:t>Te</w:t>
      </w:r>
      <w:r w:rsidRPr="000B3B9D">
        <w:rPr>
          <w:rFonts w:cs="Times New Roman"/>
        </w:rPr>
        <w:t>z</w:t>
      </w:r>
      <w:r w:rsidRPr="000B3B9D">
        <w:rPr>
          <w:rFonts w:cs="Times New Roman"/>
          <w:spacing w:val="6"/>
        </w:rPr>
        <w:t xml:space="preserve"> </w:t>
      </w:r>
      <w:r w:rsidRPr="000B3B9D">
        <w:rPr>
          <w:rFonts w:cs="Times New Roman"/>
          <w:spacing w:val="1"/>
        </w:rPr>
        <w:t>ça</w:t>
      </w:r>
      <w:r w:rsidRPr="000B3B9D">
        <w:rPr>
          <w:rFonts w:cs="Times New Roman"/>
          <w:spacing w:val="-1"/>
        </w:rPr>
        <w:t>l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</w:rPr>
        <w:t>ş</w:t>
      </w:r>
      <w:r w:rsidRPr="000B3B9D">
        <w:rPr>
          <w:rFonts w:cs="Times New Roman"/>
          <w:spacing w:val="-1"/>
        </w:rPr>
        <w:t>m</w:t>
      </w:r>
      <w:r w:rsidRPr="000B3B9D">
        <w:rPr>
          <w:rFonts w:cs="Times New Roman"/>
          <w:spacing w:val="1"/>
        </w:rPr>
        <w:t>a</w:t>
      </w:r>
      <w:r w:rsidRPr="000B3B9D">
        <w:rPr>
          <w:rFonts w:cs="Times New Roman"/>
        </w:rPr>
        <w:t>sı</w:t>
      </w:r>
      <w:r w:rsidRPr="000B3B9D">
        <w:rPr>
          <w:rFonts w:cs="Times New Roman"/>
          <w:spacing w:val="1"/>
        </w:rPr>
        <w:t xml:space="preserve"> </w:t>
      </w:r>
      <w:r w:rsidRPr="000B3B9D">
        <w:rPr>
          <w:rFonts w:cs="Times New Roman"/>
        </w:rPr>
        <w:t>bir</w:t>
      </w:r>
      <w:r w:rsidRPr="000B3B9D">
        <w:rPr>
          <w:rFonts w:cs="Times New Roman"/>
          <w:spacing w:val="7"/>
        </w:rPr>
        <w:t xml:space="preserve"> </w:t>
      </w:r>
      <w:r w:rsidRPr="000B3B9D">
        <w:rPr>
          <w:rFonts w:cs="Times New Roman"/>
        </w:rPr>
        <w:t>proje</w:t>
      </w:r>
      <w:r w:rsidRPr="000B3B9D">
        <w:rPr>
          <w:rFonts w:cs="Times New Roman"/>
          <w:spacing w:val="5"/>
        </w:rPr>
        <w:t xml:space="preserve"> </w:t>
      </w:r>
      <w:r w:rsidRPr="000B3B9D">
        <w:rPr>
          <w:rFonts w:cs="Times New Roman"/>
        </w:rPr>
        <w:t>kapsa</w:t>
      </w:r>
      <w:r w:rsidRPr="000B3B9D">
        <w:rPr>
          <w:rFonts w:cs="Times New Roman"/>
          <w:spacing w:val="-1"/>
        </w:rPr>
        <w:t>m</w:t>
      </w:r>
      <w:r w:rsidRPr="000B3B9D">
        <w:rPr>
          <w:rFonts w:cs="Times New Roman"/>
          <w:spacing w:val="1"/>
        </w:rPr>
        <w:t>ınd</w:t>
      </w:r>
      <w:r w:rsidRPr="000B3B9D">
        <w:rPr>
          <w:rFonts w:cs="Times New Roman"/>
        </w:rPr>
        <w:t>a</w:t>
      </w:r>
      <w:r w:rsidRPr="000B3B9D">
        <w:rPr>
          <w:rFonts w:cs="Times New Roman"/>
          <w:spacing w:val="-1"/>
        </w:rPr>
        <w:t xml:space="preserve"> </w:t>
      </w:r>
      <w:r w:rsidRPr="000B3B9D">
        <w:rPr>
          <w:rFonts w:cs="Times New Roman"/>
          <w:spacing w:val="1"/>
        </w:rPr>
        <w:t>gerçe</w:t>
      </w:r>
      <w:r w:rsidRPr="000B3B9D">
        <w:rPr>
          <w:rFonts w:cs="Times New Roman"/>
          <w:spacing w:val="-1"/>
        </w:rPr>
        <w:t>k</w:t>
      </w:r>
      <w:r w:rsidRPr="000B3B9D">
        <w:rPr>
          <w:rFonts w:cs="Times New Roman"/>
          <w:spacing w:val="1"/>
        </w:rPr>
        <w:t>l</w:t>
      </w:r>
      <w:r w:rsidRPr="000B3B9D">
        <w:rPr>
          <w:rFonts w:cs="Times New Roman"/>
        </w:rPr>
        <w:t>eştirilm</w:t>
      </w:r>
      <w:r w:rsidRPr="000B3B9D">
        <w:rPr>
          <w:rFonts w:cs="Times New Roman"/>
          <w:spacing w:val="1"/>
        </w:rPr>
        <w:t>i</w:t>
      </w:r>
      <w:r w:rsidRPr="000B3B9D">
        <w:rPr>
          <w:rFonts w:cs="Times New Roman"/>
        </w:rPr>
        <w:t>ş</w:t>
      </w:r>
      <w:r w:rsidRPr="000B3B9D">
        <w:rPr>
          <w:rFonts w:cs="Times New Roman"/>
          <w:spacing w:val="-6"/>
        </w:rPr>
        <w:t xml:space="preserve"> </w:t>
      </w:r>
      <w:r w:rsidRPr="000B3B9D">
        <w:rPr>
          <w:rFonts w:cs="Times New Roman"/>
        </w:rPr>
        <w:t>ise,</w:t>
      </w:r>
      <w:r w:rsidRPr="000B3B9D">
        <w:rPr>
          <w:rFonts w:cs="Times New Roman"/>
          <w:spacing w:val="7"/>
        </w:rPr>
        <w:t xml:space="preserve"> </w:t>
      </w:r>
      <w:r w:rsidRPr="000B3B9D">
        <w:rPr>
          <w:rFonts w:cs="Times New Roman"/>
        </w:rPr>
        <w:t>pr</w:t>
      </w:r>
      <w:r w:rsidRPr="000B3B9D">
        <w:rPr>
          <w:rFonts w:cs="Times New Roman"/>
          <w:spacing w:val="-1"/>
        </w:rPr>
        <w:t>o</w:t>
      </w:r>
      <w:r w:rsidRPr="000B3B9D">
        <w:rPr>
          <w:rFonts w:cs="Times New Roman"/>
          <w:spacing w:val="1"/>
        </w:rPr>
        <w:t>j</w:t>
      </w:r>
      <w:r w:rsidRPr="000B3B9D">
        <w:rPr>
          <w:rFonts w:cs="Times New Roman"/>
        </w:rPr>
        <w:t>enin</w:t>
      </w:r>
      <w:r w:rsidRPr="000B3B9D">
        <w:rPr>
          <w:rFonts w:cs="Times New Roman"/>
          <w:spacing w:val="2"/>
        </w:rPr>
        <w:t xml:space="preserve"> </w:t>
      </w:r>
      <w:r w:rsidRPr="000B3B9D">
        <w:rPr>
          <w:rFonts w:cs="Times New Roman"/>
        </w:rPr>
        <w:t>ve</w:t>
      </w:r>
      <w:r w:rsidRPr="000B3B9D">
        <w:rPr>
          <w:rFonts w:cs="Times New Roman"/>
          <w:spacing w:val="8"/>
        </w:rPr>
        <w:t xml:space="preserve"> </w:t>
      </w:r>
      <w:r w:rsidRPr="000B3B9D">
        <w:rPr>
          <w:rFonts w:cs="Times New Roman"/>
        </w:rPr>
        <w:t>il</w:t>
      </w:r>
      <w:r w:rsidRPr="000B3B9D">
        <w:rPr>
          <w:rFonts w:cs="Times New Roman"/>
          <w:spacing w:val="-1"/>
        </w:rPr>
        <w:t>g</w:t>
      </w:r>
      <w:r w:rsidRPr="000B3B9D">
        <w:rPr>
          <w:rFonts w:cs="Times New Roman"/>
        </w:rPr>
        <w:t>ili</w:t>
      </w:r>
      <w:r w:rsidRPr="000B3B9D">
        <w:rPr>
          <w:rFonts w:cs="Times New Roman"/>
          <w:spacing w:val="5"/>
        </w:rPr>
        <w:t xml:space="preserve"> </w:t>
      </w:r>
      <w:r w:rsidRPr="000B3B9D">
        <w:rPr>
          <w:rFonts w:cs="Times New Roman"/>
        </w:rPr>
        <w:t>kur</w:t>
      </w:r>
      <w:r w:rsidRPr="000B3B9D">
        <w:rPr>
          <w:rFonts w:cs="Times New Roman"/>
          <w:spacing w:val="-1"/>
        </w:rPr>
        <w:t>u</w:t>
      </w:r>
      <w:r w:rsidRPr="000B3B9D">
        <w:rPr>
          <w:rFonts w:cs="Times New Roman"/>
          <w:spacing w:val="1"/>
        </w:rPr>
        <w:t>l</w:t>
      </w:r>
      <w:r w:rsidRPr="000B3B9D">
        <w:rPr>
          <w:rFonts w:cs="Times New Roman"/>
          <w:spacing w:val="-1"/>
        </w:rPr>
        <w:t>u</w:t>
      </w:r>
      <w:r w:rsidRPr="000B3B9D">
        <w:rPr>
          <w:rFonts w:cs="Times New Roman"/>
        </w:rPr>
        <w:t>ş</w:t>
      </w:r>
      <w:r w:rsidRPr="000B3B9D">
        <w:rPr>
          <w:rFonts w:cs="Times New Roman"/>
          <w:spacing w:val="1"/>
        </w:rPr>
        <w:t>un a</w:t>
      </w:r>
      <w:r w:rsidRPr="000B3B9D">
        <w:rPr>
          <w:rFonts w:cs="Times New Roman"/>
        </w:rPr>
        <w:t>dı</w:t>
      </w:r>
      <w:r w:rsidRPr="000B3B9D">
        <w:rPr>
          <w:rFonts w:cs="Times New Roman"/>
          <w:spacing w:val="-2"/>
        </w:rPr>
        <w:t xml:space="preserve"> </w:t>
      </w:r>
      <w:r w:rsidRPr="000B3B9D">
        <w:rPr>
          <w:rFonts w:cs="Times New Roman"/>
        </w:rPr>
        <w:t>da</w:t>
      </w:r>
      <w:r w:rsidRPr="000B3B9D">
        <w:rPr>
          <w:rFonts w:cs="Times New Roman"/>
          <w:spacing w:val="-2"/>
        </w:rPr>
        <w:t xml:space="preserve"> </w:t>
      </w:r>
      <w:r w:rsidRPr="000B3B9D">
        <w:rPr>
          <w:rFonts w:cs="Times New Roman"/>
        </w:rPr>
        <w:t>bu</w:t>
      </w:r>
      <w:r w:rsidRPr="000B3B9D">
        <w:rPr>
          <w:rFonts w:cs="Times New Roman"/>
          <w:spacing w:val="-2"/>
        </w:rPr>
        <w:t xml:space="preserve"> </w:t>
      </w:r>
      <w:r w:rsidRPr="000B3B9D">
        <w:rPr>
          <w:rFonts w:cs="Times New Roman"/>
        </w:rPr>
        <w:t>sayfada</w:t>
      </w:r>
      <w:r w:rsidRPr="000B3B9D">
        <w:rPr>
          <w:rFonts w:cs="Times New Roman"/>
          <w:spacing w:val="-7"/>
        </w:rPr>
        <w:t xml:space="preserve"> </w:t>
      </w:r>
      <w:r w:rsidRPr="000B3B9D">
        <w:rPr>
          <w:rFonts w:cs="Times New Roman"/>
        </w:rPr>
        <w:t>belirtilir. T</w:t>
      </w:r>
      <w:r w:rsidRPr="000B3B9D">
        <w:rPr>
          <w:rFonts w:cs="Times New Roman"/>
          <w:spacing w:val="1"/>
        </w:rPr>
        <w:t>e</w:t>
      </w:r>
      <w:r w:rsidRPr="000B3B9D">
        <w:rPr>
          <w:rFonts w:cs="Times New Roman"/>
        </w:rPr>
        <w:t>şekkür e</w:t>
      </w:r>
      <w:r w:rsidRPr="000B3B9D">
        <w:rPr>
          <w:rFonts w:cs="Times New Roman"/>
          <w:spacing w:val="-1"/>
        </w:rPr>
        <w:t>d</w:t>
      </w:r>
      <w:r w:rsidRPr="000B3B9D">
        <w:rPr>
          <w:rFonts w:cs="Times New Roman"/>
        </w:rPr>
        <w:t>ilen</w:t>
      </w:r>
      <w:r w:rsidRPr="000B3B9D">
        <w:rPr>
          <w:rFonts w:cs="Times New Roman"/>
          <w:spacing w:val="3"/>
        </w:rPr>
        <w:t xml:space="preserve"> </w:t>
      </w:r>
      <w:r w:rsidRPr="000B3B9D">
        <w:rPr>
          <w:rFonts w:cs="Times New Roman"/>
        </w:rPr>
        <w:t>k</w:t>
      </w:r>
      <w:r w:rsidRPr="000B3B9D">
        <w:rPr>
          <w:rFonts w:cs="Times New Roman"/>
          <w:spacing w:val="-1"/>
        </w:rPr>
        <w:t>i</w:t>
      </w:r>
      <w:r w:rsidRPr="000B3B9D">
        <w:rPr>
          <w:rFonts w:cs="Times New Roman"/>
        </w:rPr>
        <w:t>şilerin</w:t>
      </w:r>
      <w:r w:rsidRPr="000B3B9D">
        <w:rPr>
          <w:rFonts w:cs="Times New Roman"/>
          <w:spacing w:val="1"/>
        </w:rPr>
        <w:t xml:space="preserve"> </w:t>
      </w:r>
      <w:r w:rsidRPr="000B3B9D">
        <w:rPr>
          <w:rFonts w:cs="Times New Roman"/>
        </w:rPr>
        <w:t>unvanı</w:t>
      </w:r>
      <w:r w:rsidRPr="000B3B9D">
        <w:rPr>
          <w:rFonts w:cs="Times New Roman"/>
          <w:spacing w:val="2"/>
        </w:rPr>
        <w:t xml:space="preserve"> </w:t>
      </w:r>
      <w:r w:rsidRPr="000B3B9D">
        <w:rPr>
          <w:rFonts w:cs="Times New Roman"/>
          <w:spacing w:val="1"/>
        </w:rPr>
        <w:t>(</w:t>
      </w:r>
      <w:r w:rsidRPr="000B3B9D">
        <w:rPr>
          <w:rFonts w:cs="Times New Roman"/>
          <w:spacing w:val="-1"/>
        </w:rPr>
        <w:t>v</w:t>
      </w:r>
      <w:r w:rsidRPr="000B3B9D">
        <w:rPr>
          <w:rFonts w:cs="Times New Roman"/>
          <w:spacing w:val="1"/>
        </w:rPr>
        <w:t>arsa)</w:t>
      </w:r>
      <w:r w:rsidRPr="000B3B9D">
        <w:rPr>
          <w:rFonts w:cs="Times New Roman"/>
        </w:rPr>
        <w:t>,</w:t>
      </w:r>
      <w:r w:rsidRPr="000B3B9D">
        <w:rPr>
          <w:rFonts w:cs="Times New Roman"/>
          <w:spacing w:val="2"/>
        </w:rPr>
        <w:t xml:space="preserve"> </w:t>
      </w:r>
      <w:r w:rsidRPr="000B3B9D">
        <w:rPr>
          <w:rFonts w:cs="Times New Roman"/>
          <w:spacing w:val="1"/>
        </w:rPr>
        <w:t>a</w:t>
      </w:r>
      <w:r w:rsidRPr="000B3B9D">
        <w:rPr>
          <w:rFonts w:cs="Times New Roman"/>
        </w:rPr>
        <w:t>d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</w:rPr>
        <w:t>,</w:t>
      </w:r>
      <w:r w:rsidRPr="000B3B9D">
        <w:rPr>
          <w:rFonts w:cs="Times New Roman"/>
          <w:spacing w:val="5"/>
        </w:rPr>
        <w:t xml:space="preserve"> </w:t>
      </w:r>
      <w:r w:rsidRPr="000B3B9D">
        <w:rPr>
          <w:rFonts w:cs="Times New Roman"/>
        </w:rPr>
        <w:t>soyad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</w:rPr>
        <w:t>,</w:t>
      </w:r>
      <w:r w:rsidRPr="000B3B9D">
        <w:rPr>
          <w:rFonts w:cs="Times New Roman"/>
          <w:spacing w:val="2"/>
        </w:rPr>
        <w:t xml:space="preserve"> </w:t>
      </w:r>
      <w:r w:rsidRPr="000B3B9D">
        <w:rPr>
          <w:rFonts w:cs="Times New Roman"/>
        </w:rPr>
        <w:t>göre</w:t>
      </w:r>
      <w:r w:rsidRPr="000B3B9D">
        <w:rPr>
          <w:rFonts w:cs="Times New Roman"/>
          <w:spacing w:val="-1"/>
        </w:rPr>
        <w:t>v</w:t>
      </w:r>
      <w:r w:rsidRPr="000B3B9D">
        <w:rPr>
          <w:rFonts w:cs="Times New Roman"/>
        </w:rPr>
        <w:t>li</w:t>
      </w:r>
      <w:r w:rsidRPr="000B3B9D">
        <w:rPr>
          <w:rFonts w:cs="Times New Roman"/>
          <w:spacing w:val="2"/>
        </w:rPr>
        <w:t xml:space="preserve"> </w:t>
      </w:r>
      <w:r w:rsidRPr="000B3B9D">
        <w:rPr>
          <w:rFonts w:cs="Times New Roman"/>
        </w:rPr>
        <w:t>olduğu</w:t>
      </w:r>
      <w:r w:rsidRPr="000B3B9D">
        <w:rPr>
          <w:rFonts w:cs="Times New Roman"/>
          <w:spacing w:val="2"/>
        </w:rPr>
        <w:t xml:space="preserve"> </w:t>
      </w:r>
      <w:r w:rsidRPr="000B3B9D">
        <w:rPr>
          <w:rFonts w:cs="Times New Roman"/>
        </w:rPr>
        <w:t>k</w:t>
      </w:r>
      <w:r w:rsidRPr="000B3B9D">
        <w:rPr>
          <w:rFonts w:cs="Times New Roman"/>
          <w:spacing w:val="-1"/>
        </w:rPr>
        <w:t>u</w:t>
      </w:r>
      <w:r w:rsidRPr="000B3B9D">
        <w:rPr>
          <w:rFonts w:cs="Times New Roman"/>
        </w:rPr>
        <w:t>ruluş</w:t>
      </w:r>
      <w:r w:rsidRPr="000B3B9D">
        <w:rPr>
          <w:rFonts w:cs="Times New Roman"/>
          <w:spacing w:val="2"/>
        </w:rPr>
        <w:t xml:space="preserve"> </w:t>
      </w:r>
      <w:r w:rsidRPr="000B3B9D">
        <w:rPr>
          <w:rFonts w:cs="Times New Roman"/>
          <w:spacing w:val="-1"/>
        </w:rPr>
        <w:t>(</w:t>
      </w:r>
      <w:r w:rsidRPr="000B3B9D">
        <w:rPr>
          <w:rFonts w:cs="Times New Roman"/>
          <w:spacing w:val="1"/>
        </w:rPr>
        <w:t>t</w:t>
      </w:r>
      <w:r w:rsidRPr="000B3B9D">
        <w:rPr>
          <w:rFonts w:cs="Times New Roman"/>
          <w:spacing w:val="-1"/>
        </w:rPr>
        <w:t>ı</w:t>
      </w:r>
      <w:r w:rsidRPr="000B3B9D">
        <w:rPr>
          <w:rFonts w:cs="Times New Roman"/>
          <w:spacing w:val="1"/>
        </w:rPr>
        <w:t xml:space="preserve">rnak </w:t>
      </w:r>
      <w:r w:rsidRPr="000B3B9D">
        <w:rPr>
          <w:rFonts w:cs="Times New Roman"/>
        </w:rPr>
        <w:t>içinde)</w:t>
      </w:r>
      <w:r w:rsidRPr="000B3B9D">
        <w:rPr>
          <w:rFonts w:cs="Times New Roman"/>
          <w:spacing w:val="6"/>
        </w:rPr>
        <w:t xml:space="preserve"> </w:t>
      </w:r>
      <w:r w:rsidRPr="000B3B9D">
        <w:rPr>
          <w:rFonts w:cs="Times New Roman"/>
        </w:rPr>
        <w:t>ve</w:t>
      </w:r>
      <w:r w:rsidRPr="000B3B9D">
        <w:rPr>
          <w:rFonts w:cs="Times New Roman"/>
          <w:spacing w:val="11"/>
        </w:rPr>
        <w:t xml:space="preserve"> </w:t>
      </w:r>
      <w:r w:rsidRPr="000B3B9D">
        <w:rPr>
          <w:rFonts w:cs="Times New Roman"/>
        </w:rPr>
        <w:t>çal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</w:rPr>
        <w:t>ş</w:t>
      </w:r>
      <w:r w:rsidRPr="000B3B9D">
        <w:rPr>
          <w:rFonts w:cs="Times New Roman"/>
          <w:spacing w:val="-1"/>
        </w:rPr>
        <w:t>m</w:t>
      </w:r>
      <w:r w:rsidRPr="000B3B9D">
        <w:rPr>
          <w:rFonts w:cs="Times New Roman"/>
          <w:spacing w:val="1"/>
        </w:rPr>
        <w:t>a</w:t>
      </w:r>
      <w:r w:rsidRPr="000B3B9D">
        <w:rPr>
          <w:rFonts w:cs="Times New Roman"/>
        </w:rPr>
        <w:t>ya</w:t>
      </w:r>
      <w:r w:rsidRPr="000B3B9D">
        <w:rPr>
          <w:rFonts w:cs="Times New Roman"/>
          <w:spacing w:val="4"/>
        </w:rPr>
        <w:t xml:space="preserve"> </w:t>
      </w:r>
      <w:r w:rsidRPr="000B3B9D">
        <w:rPr>
          <w:rFonts w:cs="Times New Roman"/>
        </w:rPr>
        <w:t>katk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</w:rPr>
        <w:t>sı</w:t>
      </w:r>
      <w:r w:rsidRPr="000B3B9D">
        <w:rPr>
          <w:rFonts w:cs="Times New Roman"/>
          <w:spacing w:val="7"/>
        </w:rPr>
        <w:t xml:space="preserve"> </w:t>
      </w:r>
      <w:r w:rsidRPr="000B3B9D">
        <w:rPr>
          <w:rFonts w:cs="Times New Roman"/>
        </w:rPr>
        <w:t>k</w:t>
      </w:r>
      <w:r w:rsidRPr="000B3B9D">
        <w:rPr>
          <w:rFonts w:cs="Times New Roman"/>
          <w:spacing w:val="1"/>
        </w:rPr>
        <w:t>ı</w:t>
      </w:r>
      <w:r w:rsidRPr="000B3B9D">
        <w:rPr>
          <w:rFonts w:cs="Times New Roman"/>
          <w:spacing w:val="-1"/>
        </w:rPr>
        <w:t>s</w:t>
      </w:r>
      <w:r w:rsidRPr="000B3B9D">
        <w:rPr>
          <w:rFonts w:cs="Times New Roman"/>
        </w:rPr>
        <w:t>a</w:t>
      </w:r>
      <w:r w:rsidRPr="000B3B9D">
        <w:rPr>
          <w:rFonts w:cs="Times New Roman"/>
          <w:spacing w:val="10"/>
        </w:rPr>
        <w:t xml:space="preserve"> </w:t>
      </w:r>
      <w:r w:rsidRPr="000B3B9D">
        <w:rPr>
          <w:rFonts w:cs="Times New Roman"/>
          <w:spacing w:val="-1"/>
        </w:rPr>
        <w:t>v</w:t>
      </w:r>
      <w:r w:rsidRPr="000B3B9D">
        <w:rPr>
          <w:rFonts w:cs="Times New Roman"/>
        </w:rPr>
        <w:t>e</w:t>
      </w:r>
      <w:r w:rsidRPr="000B3B9D">
        <w:rPr>
          <w:rFonts w:cs="Times New Roman"/>
          <w:spacing w:val="12"/>
        </w:rPr>
        <w:t xml:space="preserve"> </w:t>
      </w:r>
      <w:r w:rsidRPr="000B3B9D">
        <w:rPr>
          <w:rFonts w:cs="Times New Roman"/>
        </w:rPr>
        <w:t>öz</w:t>
      </w:r>
      <w:r w:rsidRPr="000B3B9D">
        <w:rPr>
          <w:rFonts w:cs="Times New Roman"/>
          <w:spacing w:val="12"/>
        </w:rPr>
        <w:t xml:space="preserve"> </w:t>
      </w:r>
      <w:r w:rsidRPr="000B3B9D">
        <w:rPr>
          <w:rFonts w:cs="Times New Roman"/>
        </w:rPr>
        <w:t>olarak</w:t>
      </w:r>
      <w:r w:rsidRPr="000B3B9D">
        <w:rPr>
          <w:rFonts w:cs="Times New Roman"/>
          <w:spacing w:val="6"/>
        </w:rPr>
        <w:t xml:space="preserve"> </w:t>
      </w:r>
      <w:r w:rsidRPr="000B3B9D">
        <w:rPr>
          <w:rFonts w:cs="Times New Roman"/>
        </w:rPr>
        <w:t>belirtil</w:t>
      </w:r>
      <w:r w:rsidRPr="000B3B9D">
        <w:rPr>
          <w:rFonts w:cs="Times New Roman"/>
          <w:spacing w:val="-1"/>
        </w:rPr>
        <w:t>m</w:t>
      </w:r>
      <w:r w:rsidRPr="000B3B9D">
        <w:rPr>
          <w:rFonts w:cs="Times New Roman"/>
        </w:rPr>
        <w:t>elidir. Te</w:t>
      </w:r>
      <w:r w:rsidRPr="000B3B9D">
        <w:rPr>
          <w:rFonts w:cs="Times New Roman"/>
          <w:spacing w:val="-1"/>
        </w:rPr>
        <w:t>ş</w:t>
      </w:r>
      <w:r w:rsidRPr="000B3B9D">
        <w:rPr>
          <w:rFonts w:cs="Times New Roman"/>
        </w:rPr>
        <w:t>ek</w:t>
      </w:r>
      <w:r w:rsidRPr="000B3B9D">
        <w:rPr>
          <w:rFonts w:cs="Times New Roman"/>
          <w:spacing w:val="-1"/>
        </w:rPr>
        <w:t>k</w:t>
      </w:r>
      <w:r w:rsidRPr="000B3B9D">
        <w:rPr>
          <w:rFonts w:cs="Times New Roman"/>
        </w:rPr>
        <w:t>ür</w:t>
      </w:r>
      <w:r w:rsidRPr="000B3B9D">
        <w:rPr>
          <w:rFonts w:cs="Times New Roman"/>
          <w:spacing w:val="5"/>
        </w:rPr>
        <w:t xml:space="preserve"> </w:t>
      </w:r>
      <w:r w:rsidRPr="000B3B9D">
        <w:rPr>
          <w:rFonts w:cs="Times New Roman"/>
        </w:rPr>
        <w:t>sayfas</w:t>
      </w:r>
      <w:r w:rsidRPr="000B3B9D">
        <w:rPr>
          <w:rFonts w:cs="Times New Roman"/>
          <w:spacing w:val="1"/>
        </w:rPr>
        <w:t>ı</w:t>
      </w:r>
      <w:r>
        <w:rPr>
          <w:rFonts w:cs="Times New Roman"/>
          <w:spacing w:val="1"/>
        </w:rPr>
        <w:t xml:space="preserve"> </w:t>
      </w:r>
      <w:r w:rsidRPr="000B3B9D">
        <w:rPr>
          <w:rFonts w:cs="Times New Roman"/>
          <w:spacing w:val="-1"/>
        </w:rPr>
        <w:t>b</w:t>
      </w:r>
      <w:r w:rsidRPr="000B3B9D">
        <w:rPr>
          <w:rFonts w:cs="Times New Roman"/>
          <w:spacing w:val="1"/>
        </w:rPr>
        <w:t>i</w:t>
      </w:r>
      <w:r w:rsidRPr="000B3B9D">
        <w:rPr>
          <w:rFonts w:cs="Times New Roman"/>
        </w:rPr>
        <w:t>r sayfayı</w:t>
      </w:r>
      <w:r w:rsidRPr="000B3B9D">
        <w:rPr>
          <w:rFonts w:cs="Times New Roman"/>
          <w:spacing w:val="-6"/>
        </w:rPr>
        <w:t xml:space="preserve"> </w:t>
      </w:r>
      <w:r w:rsidRPr="000B3B9D">
        <w:rPr>
          <w:rFonts w:cs="Times New Roman"/>
          <w:spacing w:val="1"/>
        </w:rPr>
        <w:t>ge</w:t>
      </w:r>
      <w:r w:rsidRPr="000B3B9D">
        <w:rPr>
          <w:rFonts w:cs="Times New Roman"/>
          <w:spacing w:val="-1"/>
        </w:rPr>
        <w:t>çm</w:t>
      </w:r>
      <w:r>
        <w:rPr>
          <w:rFonts w:cs="Times New Roman"/>
          <w:spacing w:val="1"/>
        </w:rPr>
        <w:t>emelidir.</w:t>
      </w:r>
    </w:p>
    <w:permEnd w:id="1224165128"/>
    <w:p w14:paraId="3989C192" w14:textId="77777777" w:rsidR="007E098F" w:rsidRDefault="007E098F" w:rsidP="007E098F">
      <w:pPr>
        <w:rPr>
          <w:rFonts w:cs="Times New Roman"/>
          <w:b/>
          <w:bCs/>
          <w:color w:val="000000"/>
        </w:rPr>
      </w:pPr>
      <w:r>
        <w:br w:type="page"/>
      </w:r>
    </w:p>
    <w:p w14:paraId="74D3CD4F" w14:textId="77777777" w:rsidR="007E098F" w:rsidRDefault="007E098F" w:rsidP="007E098F">
      <w:pPr>
        <w:widowControl w:val="0"/>
        <w:autoSpaceDE w:val="0"/>
        <w:autoSpaceDN w:val="0"/>
        <w:adjustRightInd w:val="0"/>
        <w:spacing w:before="29" w:after="0" w:line="271" w:lineRule="exact"/>
        <w:jc w:val="center"/>
      </w:pPr>
      <w:r w:rsidRPr="004F315F">
        <w:rPr>
          <w:b/>
          <w:bCs/>
          <w:w w:val="99"/>
          <w:position w:val="-1"/>
        </w:rPr>
        <w:lastRenderedPageBreak/>
        <w:t>TABLE OF CONTENT</w:t>
      </w:r>
    </w:p>
    <w:p w14:paraId="7C7856A4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  <w:rPr>
          <w:sz w:val="19"/>
          <w:szCs w:val="19"/>
        </w:rPr>
      </w:pPr>
    </w:p>
    <w:tbl>
      <w:tblPr>
        <w:tblStyle w:val="TabloKlavuzu"/>
        <w:tblW w:w="5000" w:type="pct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8782"/>
      </w:tblGrid>
      <w:tr w:rsidR="007E098F" w14:paraId="0975BF20" w14:textId="77777777" w:rsidTr="00870752">
        <w:trPr>
          <w:tblHeader/>
        </w:trPr>
        <w:tc>
          <w:tcPr>
            <w:tcW w:w="5000" w:type="pct"/>
            <w:tcMar>
              <w:left w:w="0" w:type="dxa"/>
              <w:right w:w="0" w:type="dxa"/>
            </w:tcMar>
          </w:tcPr>
          <w:p w14:paraId="2FA0D707" w14:textId="77777777" w:rsidR="007E098F" w:rsidRDefault="007E098F" w:rsidP="00870752">
            <w:pPr>
              <w:widowControl w:val="0"/>
              <w:autoSpaceDE w:val="0"/>
              <w:autoSpaceDN w:val="0"/>
              <w:adjustRightInd w:val="0"/>
              <w:ind w:left="588"/>
              <w:jc w:val="right"/>
              <w:rPr>
                <w:b/>
                <w:bCs/>
              </w:rPr>
            </w:pPr>
            <w:permStart w:id="1803513278" w:edGrp="everyone"/>
            <w:proofErr w:type="spellStart"/>
            <w:r>
              <w:rPr>
                <w:b/>
                <w:bCs/>
              </w:rPr>
              <w:t>Page</w:t>
            </w:r>
            <w:proofErr w:type="spellEnd"/>
          </w:p>
          <w:p w14:paraId="4865EE5A" w14:textId="77777777" w:rsidR="007E098F" w:rsidRDefault="007E098F" w:rsidP="00870752">
            <w:pPr>
              <w:widowControl w:val="0"/>
              <w:autoSpaceDE w:val="0"/>
              <w:autoSpaceDN w:val="0"/>
              <w:adjustRightInd w:val="0"/>
              <w:jc w:val="right"/>
              <w:rPr>
                <w:b/>
                <w:bCs/>
              </w:rPr>
            </w:pPr>
          </w:p>
        </w:tc>
      </w:tr>
      <w:tr w:rsidR="007E098F" w14:paraId="712354AC" w14:textId="77777777" w:rsidTr="00870752">
        <w:tc>
          <w:tcPr>
            <w:tcW w:w="5000" w:type="pct"/>
            <w:tcMar>
              <w:left w:w="0" w:type="dxa"/>
              <w:right w:w="0" w:type="dxa"/>
            </w:tcMar>
          </w:tcPr>
          <w:p w14:paraId="0531EC98" w14:textId="77777777" w:rsidR="007E098F" w:rsidRDefault="007E098F" w:rsidP="00870752">
            <w:pPr>
              <w:pStyle w:val="T5"/>
              <w:tabs>
                <w:tab w:val="right" w:leader="dot" w:pos="8772"/>
              </w:tabs>
              <w:rPr>
                <w:rFonts w:asciiTheme="minorHAnsi" w:eastAsiaTheme="minorEastAsia" w:hAnsiTheme="minorHAnsi"/>
                <w:noProof/>
                <w:sz w:val="22"/>
                <w:szCs w:val="22"/>
                <w:lang w:eastAsia="tr-TR"/>
              </w:rPr>
            </w:pPr>
            <w:r>
              <w:rPr>
                <w:rFonts w:eastAsiaTheme="minorEastAsia"/>
                <w:sz w:val="28"/>
                <w:lang w:val="en-US" w:eastAsia="ja-JP"/>
              </w:rPr>
              <w:fldChar w:fldCharType="begin"/>
            </w:r>
            <w:r>
              <w:rPr>
                <w:rFonts w:eastAsiaTheme="minorEastAsia"/>
                <w:sz w:val="28"/>
                <w:lang w:val="en-US" w:eastAsia="ja-JP"/>
              </w:rPr>
              <w:instrText xml:space="preserve"> TOC \o "1-1" \h \z \t "Başlık 2;2;Başlık 3;3;ÖzelBaşlık;5;özet/abstract;5" </w:instrText>
            </w:r>
            <w:r>
              <w:rPr>
                <w:rFonts w:eastAsiaTheme="minorEastAsia"/>
                <w:sz w:val="28"/>
                <w:lang w:val="en-US" w:eastAsia="ja-JP"/>
              </w:rPr>
              <w:fldChar w:fldCharType="separate"/>
            </w:r>
            <w:hyperlink w:anchor="_Toc216440123" w:history="1">
              <w:r w:rsidRPr="007B3236">
                <w:rPr>
                  <w:rStyle w:val="Kpr"/>
                  <w:noProof/>
                </w:rPr>
                <w:t>ÖZET</w:t>
              </w:r>
              <w:r>
                <w:rPr>
                  <w:noProof/>
                  <w:webHidden/>
                </w:rPr>
                <w:tab/>
              </w:r>
              <w:r>
                <w:rPr>
                  <w:noProof/>
                  <w:webHidden/>
                </w:rPr>
                <w:fldChar w:fldCharType="begin"/>
              </w:r>
              <w:r>
                <w:rPr>
                  <w:noProof/>
                  <w:webHidden/>
                </w:rPr>
                <w:instrText xml:space="preserve"> PAGEREF _Toc216440123 \h </w:instrText>
              </w:r>
              <w:r>
                <w:rPr>
                  <w:noProof/>
                  <w:webHidden/>
                </w:rPr>
              </w:r>
              <w:r>
                <w:rPr>
                  <w:noProof/>
                  <w:webHidden/>
                </w:rPr>
                <w:fldChar w:fldCharType="separate"/>
              </w:r>
              <w:r>
                <w:rPr>
                  <w:noProof/>
                  <w:webHidden/>
                </w:rPr>
                <w:t>vii</w:t>
              </w:r>
              <w:r>
                <w:rPr>
                  <w:noProof/>
                  <w:webHidden/>
                </w:rPr>
                <w:fldChar w:fldCharType="end"/>
              </w:r>
            </w:hyperlink>
          </w:p>
          <w:p w14:paraId="674E3F02" w14:textId="77777777" w:rsidR="007E098F" w:rsidRDefault="0019535D" w:rsidP="00870752">
            <w:pPr>
              <w:pStyle w:val="T5"/>
              <w:tabs>
                <w:tab w:val="right" w:leader="dot" w:pos="8772"/>
              </w:tabs>
              <w:rPr>
                <w:rFonts w:asciiTheme="minorHAnsi" w:eastAsiaTheme="minorEastAsia" w:hAnsiTheme="minorHAnsi"/>
                <w:noProof/>
                <w:sz w:val="22"/>
                <w:szCs w:val="22"/>
                <w:lang w:eastAsia="tr-TR"/>
              </w:rPr>
            </w:pPr>
            <w:hyperlink w:anchor="_Toc216440124" w:history="1">
              <w:r w:rsidR="007E098F" w:rsidRPr="007B3236">
                <w:rPr>
                  <w:rStyle w:val="Kpr"/>
                  <w:noProof/>
                  <w:lang w:val="en-US"/>
                </w:rPr>
                <w:t>ABSTRACT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_Toc216440124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viii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3FD42DFB" w14:textId="77777777" w:rsidR="007E098F" w:rsidRDefault="0019535D" w:rsidP="00870752">
            <w:pPr>
              <w:pStyle w:val="T5"/>
              <w:tabs>
                <w:tab w:val="right" w:leader="dot" w:pos="8772"/>
              </w:tabs>
              <w:rPr>
                <w:rFonts w:asciiTheme="minorHAnsi" w:eastAsiaTheme="minorEastAsia" w:hAnsiTheme="minorHAnsi"/>
                <w:noProof/>
                <w:sz w:val="22"/>
                <w:szCs w:val="22"/>
                <w:lang w:eastAsia="tr-TR"/>
              </w:rPr>
            </w:pPr>
            <w:hyperlink w:anchor="_Toc216440125" w:history="1">
              <w:r w:rsidR="007E098F" w:rsidRPr="007B3236">
                <w:rPr>
                  <w:rStyle w:val="Kpr"/>
                  <w:noProof/>
                </w:rPr>
                <w:t>ACKNOWLEDGEMENT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_Toc216440125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ix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49F4D27F" w14:textId="77777777" w:rsidR="007E098F" w:rsidRDefault="0019535D" w:rsidP="00870752">
            <w:pPr>
              <w:pStyle w:val="T5"/>
              <w:tabs>
                <w:tab w:val="right" w:leader="dot" w:pos="8772"/>
              </w:tabs>
              <w:rPr>
                <w:rFonts w:asciiTheme="minorHAnsi" w:eastAsiaTheme="minorEastAsia" w:hAnsiTheme="minorHAnsi"/>
                <w:noProof/>
                <w:sz w:val="22"/>
                <w:szCs w:val="22"/>
                <w:lang w:eastAsia="tr-TR"/>
              </w:rPr>
            </w:pPr>
            <w:hyperlink w:anchor="_Toc216440126" w:history="1">
              <w:r w:rsidR="007E098F" w:rsidRPr="007B3236">
                <w:rPr>
                  <w:rStyle w:val="Kpr"/>
                  <w:noProof/>
                </w:rPr>
                <w:t>LIST OF CHARTS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_Toc216440126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xii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503C2395" w14:textId="77777777" w:rsidR="007E098F" w:rsidRDefault="0019535D" w:rsidP="00870752">
            <w:pPr>
              <w:pStyle w:val="T5"/>
              <w:tabs>
                <w:tab w:val="right" w:leader="dot" w:pos="8772"/>
              </w:tabs>
              <w:rPr>
                <w:rFonts w:asciiTheme="minorHAnsi" w:eastAsiaTheme="minorEastAsia" w:hAnsiTheme="minorHAnsi"/>
                <w:noProof/>
                <w:sz w:val="22"/>
                <w:szCs w:val="22"/>
                <w:lang w:eastAsia="tr-TR"/>
              </w:rPr>
            </w:pPr>
            <w:hyperlink w:anchor="_Toc216440127" w:history="1">
              <w:r w:rsidR="007E098F" w:rsidRPr="007B3236">
                <w:rPr>
                  <w:rStyle w:val="Kpr"/>
                  <w:noProof/>
                </w:rPr>
                <w:t>LIST OF SHAPES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_Toc216440127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xiii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2E2DF5FA" w14:textId="77777777" w:rsidR="007E098F" w:rsidRDefault="0019535D" w:rsidP="00870752">
            <w:pPr>
              <w:pStyle w:val="T5"/>
              <w:tabs>
                <w:tab w:val="right" w:leader="dot" w:pos="8772"/>
              </w:tabs>
              <w:rPr>
                <w:rFonts w:asciiTheme="minorHAnsi" w:eastAsiaTheme="minorEastAsia" w:hAnsiTheme="minorHAnsi"/>
                <w:noProof/>
                <w:sz w:val="22"/>
                <w:szCs w:val="22"/>
                <w:lang w:eastAsia="tr-TR"/>
              </w:rPr>
            </w:pPr>
            <w:hyperlink w:anchor="_Toc216440128" w:history="1">
              <w:r w:rsidR="007E098F" w:rsidRPr="007B3236">
                <w:rPr>
                  <w:rStyle w:val="Kpr"/>
                  <w:noProof/>
                </w:rPr>
                <w:t>LIST OF IMAGES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_Toc216440128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xiv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34425269" w14:textId="77777777" w:rsidR="007E098F" w:rsidRDefault="0019535D" w:rsidP="00870752">
            <w:pPr>
              <w:pStyle w:val="T5"/>
              <w:tabs>
                <w:tab w:val="right" w:leader="dot" w:pos="8772"/>
              </w:tabs>
              <w:rPr>
                <w:rFonts w:asciiTheme="minorHAnsi" w:eastAsiaTheme="minorEastAsia" w:hAnsiTheme="minorHAnsi"/>
                <w:noProof/>
                <w:sz w:val="22"/>
                <w:szCs w:val="22"/>
                <w:lang w:eastAsia="tr-TR"/>
              </w:rPr>
            </w:pPr>
            <w:hyperlink w:anchor="_Toc216440129" w:history="1">
              <w:r w:rsidR="007E098F" w:rsidRPr="007B3236">
                <w:rPr>
                  <w:rStyle w:val="Kpr"/>
                  <w:noProof/>
                </w:rPr>
                <w:t>LIST OF MAPS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_Toc216440129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xv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6F6050C5" w14:textId="77777777" w:rsidR="007E098F" w:rsidRDefault="0019535D" w:rsidP="00870752">
            <w:pPr>
              <w:pStyle w:val="T5"/>
              <w:tabs>
                <w:tab w:val="right" w:leader="dot" w:pos="8772"/>
              </w:tabs>
              <w:rPr>
                <w:rFonts w:asciiTheme="minorHAnsi" w:eastAsiaTheme="minorEastAsia" w:hAnsiTheme="minorHAnsi"/>
                <w:noProof/>
                <w:sz w:val="22"/>
                <w:szCs w:val="22"/>
                <w:lang w:eastAsia="tr-TR"/>
              </w:rPr>
            </w:pPr>
            <w:hyperlink w:anchor="_Toc216440130" w:history="1">
              <w:r w:rsidR="007E098F" w:rsidRPr="007B3236">
                <w:rPr>
                  <w:rStyle w:val="Kpr"/>
                  <w:noProof/>
                </w:rPr>
                <w:t>SYMBOLS AND ABBREVIATIONS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_Toc216440130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xvi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5D079278" w14:textId="77777777" w:rsidR="007E098F" w:rsidRDefault="0019535D" w:rsidP="00870752">
            <w:pPr>
              <w:pStyle w:val="T1"/>
              <w:rPr>
                <w:rFonts w:asciiTheme="minorHAnsi" w:hAnsiTheme="minorHAnsi"/>
                <w:noProof/>
                <w:sz w:val="22"/>
                <w:szCs w:val="22"/>
                <w:lang w:val="tr-TR" w:eastAsia="tr-TR"/>
              </w:rPr>
            </w:pPr>
            <w:hyperlink w:anchor="_Toc216440131" w:history="1">
              <w:r w:rsidR="007E098F" w:rsidRPr="007B3236">
                <w:rPr>
                  <w:rStyle w:val="Kpr"/>
                  <w:noProof/>
                </w:rPr>
                <w:t>1. ENTRANCE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_Toc216440131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1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068AFE02" w14:textId="77777777" w:rsidR="007E098F" w:rsidRDefault="0019535D" w:rsidP="00870752">
            <w:pPr>
              <w:pStyle w:val="T1"/>
              <w:rPr>
                <w:rFonts w:asciiTheme="minorHAnsi" w:hAnsiTheme="minorHAnsi"/>
                <w:noProof/>
                <w:sz w:val="22"/>
                <w:szCs w:val="22"/>
                <w:lang w:val="tr-TR" w:eastAsia="tr-TR"/>
              </w:rPr>
            </w:pPr>
            <w:hyperlink w:anchor="_Toc216440132" w:history="1">
              <w:r w:rsidR="007E098F" w:rsidRPr="007B3236">
                <w:rPr>
                  <w:rStyle w:val="Kpr"/>
                  <w:noProof/>
                </w:rPr>
                <w:t>2. SOURCE RESEARCH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_Toc216440132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3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1D3F423C" w14:textId="77777777" w:rsidR="007E098F" w:rsidRDefault="0019535D" w:rsidP="00870752">
            <w:pPr>
              <w:pStyle w:val="T1"/>
              <w:rPr>
                <w:rFonts w:asciiTheme="minorHAnsi" w:hAnsiTheme="minorHAnsi"/>
                <w:noProof/>
                <w:sz w:val="22"/>
                <w:szCs w:val="22"/>
                <w:lang w:val="tr-TR" w:eastAsia="tr-TR"/>
              </w:rPr>
            </w:pPr>
            <w:hyperlink w:anchor="_Toc216440133" w:history="1">
              <w:r w:rsidR="007E098F" w:rsidRPr="007B3236">
                <w:rPr>
                  <w:rStyle w:val="Kpr"/>
                  <w:noProof/>
                </w:rPr>
                <w:t>3. MATERIALS AND METHODS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_Toc216440133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5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1EDCB16B" w14:textId="77777777" w:rsidR="007E098F" w:rsidRDefault="0019535D" w:rsidP="00870752">
            <w:pPr>
              <w:pStyle w:val="T2"/>
              <w:tabs>
                <w:tab w:val="right" w:leader="dot" w:pos="8772"/>
              </w:tabs>
              <w:rPr>
                <w:rFonts w:asciiTheme="minorHAnsi" w:hAnsiTheme="minorHAnsi" w:cstheme="minorBidi"/>
                <w:noProof/>
                <w:sz w:val="22"/>
                <w:szCs w:val="22"/>
                <w:lang w:val="tr-TR" w:eastAsia="tr-TR"/>
              </w:rPr>
            </w:pPr>
            <w:hyperlink w:anchor="_Toc216440134" w:history="1">
              <w:r w:rsidR="007E098F" w:rsidRPr="007B3236">
                <w:rPr>
                  <w:rStyle w:val="Kpr"/>
                  <w:noProof/>
                </w:rPr>
                <w:t>3.1. Başlık 2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_Toc216440134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5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138F2380" w14:textId="77777777" w:rsidR="007E098F" w:rsidRDefault="0019535D" w:rsidP="00870752">
            <w:pPr>
              <w:pStyle w:val="T2"/>
              <w:tabs>
                <w:tab w:val="right" w:leader="dot" w:pos="8772"/>
              </w:tabs>
              <w:rPr>
                <w:rFonts w:asciiTheme="minorHAnsi" w:hAnsiTheme="minorHAnsi" w:cstheme="minorBidi"/>
                <w:noProof/>
                <w:sz w:val="22"/>
                <w:szCs w:val="22"/>
                <w:lang w:val="tr-TR" w:eastAsia="tr-TR"/>
              </w:rPr>
            </w:pPr>
            <w:hyperlink w:anchor="_Toc216440135" w:history="1">
              <w:r w:rsidR="007E098F" w:rsidRPr="007B3236">
                <w:rPr>
                  <w:rStyle w:val="Kpr"/>
                  <w:noProof/>
                </w:rPr>
                <w:t>3.2. Başlık 2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_Toc216440135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5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75519FDE" w14:textId="77777777" w:rsidR="007E098F" w:rsidRDefault="0019535D" w:rsidP="00870752">
            <w:pPr>
              <w:pStyle w:val="T2"/>
              <w:tabs>
                <w:tab w:val="right" w:leader="dot" w:pos="8772"/>
              </w:tabs>
              <w:rPr>
                <w:rFonts w:asciiTheme="minorHAnsi" w:hAnsiTheme="minorHAnsi" w:cstheme="minorBidi"/>
                <w:noProof/>
                <w:sz w:val="22"/>
                <w:szCs w:val="22"/>
                <w:lang w:val="tr-TR" w:eastAsia="tr-TR"/>
              </w:rPr>
            </w:pPr>
            <w:hyperlink w:anchor="_Toc216440136" w:history="1">
              <w:r w:rsidR="007E098F" w:rsidRPr="007B3236">
                <w:rPr>
                  <w:rStyle w:val="Kpr"/>
                  <w:noProof/>
                </w:rPr>
                <w:t>3.3. Başlık 2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_Toc216440136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5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576EF498" w14:textId="77777777" w:rsidR="007E098F" w:rsidRDefault="0019535D" w:rsidP="00870752">
            <w:pPr>
              <w:pStyle w:val="T2"/>
              <w:tabs>
                <w:tab w:val="right" w:leader="dot" w:pos="8772"/>
              </w:tabs>
              <w:rPr>
                <w:rFonts w:asciiTheme="minorHAnsi" w:hAnsiTheme="minorHAnsi" w:cstheme="minorBidi"/>
                <w:noProof/>
                <w:sz w:val="22"/>
                <w:szCs w:val="22"/>
                <w:lang w:val="tr-TR" w:eastAsia="tr-TR"/>
              </w:rPr>
            </w:pPr>
            <w:hyperlink w:anchor="_Toc216440137" w:history="1">
              <w:r w:rsidR="007E098F" w:rsidRPr="007B3236">
                <w:rPr>
                  <w:rStyle w:val="Kpr"/>
                  <w:noProof/>
                </w:rPr>
                <w:t>3.4. Başlık 2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_Toc216440137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5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56AA4941" w14:textId="77777777" w:rsidR="007E098F" w:rsidRDefault="0019535D" w:rsidP="00870752">
            <w:pPr>
              <w:pStyle w:val="T2"/>
              <w:tabs>
                <w:tab w:val="right" w:leader="dot" w:pos="8772"/>
              </w:tabs>
              <w:rPr>
                <w:rFonts w:asciiTheme="minorHAnsi" w:hAnsiTheme="minorHAnsi" w:cstheme="minorBidi"/>
                <w:noProof/>
                <w:sz w:val="22"/>
                <w:szCs w:val="22"/>
                <w:lang w:val="tr-TR" w:eastAsia="tr-TR"/>
              </w:rPr>
            </w:pPr>
            <w:hyperlink w:anchor="_Toc216440138" w:history="1">
              <w:r w:rsidR="007E098F" w:rsidRPr="007B3236">
                <w:rPr>
                  <w:rStyle w:val="Kpr"/>
                  <w:noProof/>
                </w:rPr>
                <w:t>3.5. Başlık 2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_Toc216440138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6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5DC91AE1" w14:textId="77777777" w:rsidR="007E098F" w:rsidRDefault="0019535D" w:rsidP="00870752">
            <w:pPr>
              <w:pStyle w:val="T2"/>
              <w:tabs>
                <w:tab w:val="right" w:leader="dot" w:pos="8772"/>
              </w:tabs>
              <w:rPr>
                <w:rFonts w:asciiTheme="minorHAnsi" w:hAnsiTheme="minorHAnsi" w:cstheme="minorBidi"/>
                <w:noProof/>
                <w:sz w:val="22"/>
                <w:szCs w:val="22"/>
                <w:lang w:val="tr-TR" w:eastAsia="tr-TR"/>
              </w:rPr>
            </w:pPr>
            <w:hyperlink w:anchor="_Toc216440139" w:history="1">
              <w:r w:rsidR="007E098F" w:rsidRPr="007B3236">
                <w:rPr>
                  <w:rStyle w:val="Kpr"/>
                  <w:noProof/>
                </w:rPr>
                <w:t>3.6. Başlık 2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_Toc216440139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6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07190288" w14:textId="77777777" w:rsidR="007E098F" w:rsidRDefault="0019535D" w:rsidP="00870752">
            <w:pPr>
              <w:pStyle w:val="T3"/>
              <w:tabs>
                <w:tab w:val="right" w:leader="dot" w:pos="8772"/>
              </w:tabs>
              <w:rPr>
                <w:rFonts w:asciiTheme="minorHAnsi" w:hAnsiTheme="minorHAnsi"/>
                <w:noProof/>
                <w:sz w:val="22"/>
                <w:szCs w:val="22"/>
                <w:lang w:val="tr-TR" w:eastAsia="tr-TR"/>
              </w:rPr>
            </w:pPr>
            <w:hyperlink w:anchor="_Toc216440140" w:history="1">
              <w:r w:rsidR="007E098F" w:rsidRPr="007B3236">
                <w:rPr>
                  <w:rStyle w:val="Kpr"/>
                  <w:noProof/>
                </w:rPr>
                <w:t>3.6.1. Başlık 3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_Toc216440140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7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6582D83F" w14:textId="77777777" w:rsidR="007E098F" w:rsidRDefault="0019535D" w:rsidP="00870752">
            <w:pPr>
              <w:pStyle w:val="T3"/>
              <w:tabs>
                <w:tab w:val="right" w:leader="dot" w:pos="8772"/>
              </w:tabs>
              <w:rPr>
                <w:rFonts w:asciiTheme="minorHAnsi" w:hAnsiTheme="minorHAnsi"/>
                <w:noProof/>
                <w:sz w:val="22"/>
                <w:szCs w:val="22"/>
                <w:lang w:val="tr-TR" w:eastAsia="tr-TR"/>
              </w:rPr>
            </w:pPr>
            <w:hyperlink w:anchor="_Toc216440141" w:history="1">
              <w:r w:rsidR="007E098F" w:rsidRPr="007B3236">
                <w:rPr>
                  <w:rStyle w:val="Kpr"/>
                  <w:noProof/>
                </w:rPr>
                <w:t>3.6.2. Başlık 3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_Toc216440141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7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67AED59B" w14:textId="77777777" w:rsidR="007E098F" w:rsidRDefault="0019535D" w:rsidP="00870752">
            <w:pPr>
              <w:pStyle w:val="T2"/>
              <w:tabs>
                <w:tab w:val="right" w:leader="dot" w:pos="8772"/>
              </w:tabs>
              <w:rPr>
                <w:rFonts w:asciiTheme="minorHAnsi" w:hAnsiTheme="minorHAnsi" w:cstheme="minorBidi"/>
                <w:noProof/>
                <w:sz w:val="22"/>
                <w:szCs w:val="22"/>
                <w:lang w:val="tr-TR" w:eastAsia="tr-TR"/>
              </w:rPr>
            </w:pPr>
            <w:hyperlink w:anchor="_Toc216440142" w:history="1">
              <w:r w:rsidR="007E098F" w:rsidRPr="007B3236">
                <w:rPr>
                  <w:rStyle w:val="Kpr"/>
                  <w:noProof/>
                </w:rPr>
                <w:t>3.7. Başlık 2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_Toc216440142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7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39458AA7" w14:textId="77777777" w:rsidR="007E098F" w:rsidRDefault="0019535D" w:rsidP="00870752">
            <w:pPr>
              <w:pStyle w:val="T1"/>
              <w:rPr>
                <w:rFonts w:asciiTheme="minorHAnsi" w:hAnsiTheme="minorHAnsi"/>
                <w:noProof/>
                <w:sz w:val="22"/>
                <w:szCs w:val="22"/>
                <w:lang w:val="tr-TR" w:eastAsia="tr-TR"/>
              </w:rPr>
            </w:pPr>
            <w:hyperlink w:anchor="_Toc216440143" w:history="1">
              <w:r w:rsidR="007E098F" w:rsidRPr="007B3236">
                <w:rPr>
                  <w:rStyle w:val="Kpr"/>
                  <w:noProof/>
                </w:rPr>
                <w:t>4. FINDINGS AND DISCUSSION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_Toc216440143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9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3BE4FF5C" w14:textId="77777777" w:rsidR="007E098F" w:rsidRDefault="0019535D" w:rsidP="00870752">
            <w:pPr>
              <w:pStyle w:val="T2"/>
              <w:tabs>
                <w:tab w:val="right" w:leader="dot" w:pos="8772"/>
              </w:tabs>
              <w:rPr>
                <w:rFonts w:asciiTheme="minorHAnsi" w:hAnsiTheme="minorHAnsi" w:cstheme="minorBidi"/>
                <w:noProof/>
                <w:sz w:val="22"/>
                <w:szCs w:val="22"/>
                <w:lang w:val="tr-TR" w:eastAsia="tr-TR"/>
              </w:rPr>
            </w:pPr>
            <w:hyperlink w:anchor="_Toc216440144" w:history="1">
              <w:r w:rsidR="007E098F" w:rsidRPr="007B3236">
                <w:rPr>
                  <w:rStyle w:val="Kpr"/>
                  <w:noProof/>
                </w:rPr>
                <w:t>4.1. Başlık 2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_Toc216440144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9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5B254C54" w14:textId="77777777" w:rsidR="007E098F" w:rsidRDefault="0019535D" w:rsidP="00870752">
            <w:pPr>
              <w:pStyle w:val="T3"/>
              <w:tabs>
                <w:tab w:val="right" w:leader="dot" w:pos="8772"/>
              </w:tabs>
              <w:rPr>
                <w:rFonts w:asciiTheme="minorHAnsi" w:hAnsiTheme="minorHAnsi"/>
                <w:noProof/>
                <w:sz w:val="22"/>
                <w:szCs w:val="22"/>
                <w:lang w:val="tr-TR" w:eastAsia="tr-TR"/>
              </w:rPr>
            </w:pPr>
            <w:hyperlink w:anchor="_Toc216440145" w:history="1">
              <w:r w:rsidR="007E098F" w:rsidRPr="007B3236">
                <w:rPr>
                  <w:rStyle w:val="Kpr"/>
                  <w:noProof/>
                </w:rPr>
                <w:t>4.1.1. Başlık 3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_Toc216440145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9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40EE1F89" w14:textId="77777777" w:rsidR="007E098F" w:rsidRDefault="0019535D" w:rsidP="00870752">
            <w:pPr>
              <w:pStyle w:val="T3"/>
              <w:tabs>
                <w:tab w:val="right" w:leader="dot" w:pos="8772"/>
              </w:tabs>
              <w:rPr>
                <w:rFonts w:asciiTheme="minorHAnsi" w:hAnsiTheme="minorHAnsi"/>
                <w:noProof/>
                <w:sz w:val="22"/>
                <w:szCs w:val="22"/>
                <w:lang w:val="tr-TR" w:eastAsia="tr-TR"/>
              </w:rPr>
            </w:pPr>
            <w:hyperlink w:anchor="_Toc216440146" w:history="1">
              <w:r w:rsidR="007E098F" w:rsidRPr="007B3236">
                <w:rPr>
                  <w:rStyle w:val="Kpr"/>
                  <w:noProof/>
                </w:rPr>
                <w:t>4.1.2. Başlık 3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_Toc216440146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10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0A3CAFA0" w14:textId="77777777" w:rsidR="007E098F" w:rsidRDefault="0019535D" w:rsidP="00870752">
            <w:pPr>
              <w:pStyle w:val="T3"/>
              <w:tabs>
                <w:tab w:val="right" w:leader="dot" w:pos="8772"/>
              </w:tabs>
              <w:rPr>
                <w:rFonts w:asciiTheme="minorHAnsi" w:hAnsiTheme="minorHAnsi"/>
                <w:noProof/>
                <w:sz w:val="22"/>
                <w:szCs w:val="22"/>
                <w:lang w:val="tr-TR" w:eastAsia="tr-TR"/>
              </w:rPr>
            </w:pPr>
            <w:hyperlink w:anchor="_Toc216440147" w:history="1">
              <w:r w:rsidR="007E098F" w:rsidRPr="007B3236">
                <w:rPr>
                  <w:rStyle w:val="Kpr"/>
                  <w:noProof/>
                </w:rPr>
                <w:t>4.1.3. Başlık 3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_Toc216440147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10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552A5355" w14:textId="77777777" w:rsidR="007E098F" w:rsidRDefault="0019535D" w:rsidP="00870752">
            <w:pPr>
              <w:pStyle w:val="T1"/>
              <w:rPr>
                <w:rFonts w:asciiTheme="minorHAnsi" w:hAnsiTheme="minorHAnsi"/>
                <w:noProof/>
                <w:sz w:val="22"/>
                <w:szCs w:val="22"/>
                <w:lang w:val="tr-TR" w:eastAsia="tr-TR"/>
              </w:rPr>
            </w:pPr>
            <w:hyperlink w:anchor="_Toc216440148" w:history="1">
              <w:r w:rsidR="007E098F" w:rsidRPr="007B3236">
                <w:rPr>
                  <w:rStyle w:val="Kpr"/>
                  <w:noProof/>
                </w:rPr>
                <w:t>5. CONCLUSION AND RECOMMENDATIONS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_Toc216440148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11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53CBC549" w14:textId="77777777" w:rsidR="007E098F" w:rsidRDefault="0019535D" w:rsidP="00870752">
            <w:pPr>
              <w:pStyle w:val="T5"/>
              <w:tabs>
                <w:tab w:val="right" w:leader="dot" w:pos="8772"/>
              </w:tabs>
              <w:rPr>
                <w:rFonts w:asciiTheme="minorHAnsi" w:eastAsiaTheme="minorEastAsia" w:hAnsiTheme="minorHAnsi"/>
                <w:noProof/>
                <w:sz w:val="22"/>
                <w:szCs w:val="22"/>
                <w:lang w:eastAsia="tr-TR"/>
              </w:rPr>
            </w:pPr>
            <w:hyperlink w:anchor="_Toc216440149" w:history="1">
              <w:r w:rsidR="007E098F" w:rsidRPr="007B3236">
                <w:rPr>
                  <w:rStyle w:val="Kpr"/>
                  <w:noProof/>
                </w:rPr>
                <w:t>REFERENCES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_Toc216440149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12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4B5C6074" w14:textId="77777777" w:rsidR="007E098F" w:rsidRDefault="0019535D" w:rsidP="00870752">
            <w:pPr>
              <w:pStyle w:val="T5"/>
              <w:tabs>
                <w:tab w:val="right" w:leader="dot" w:pos="8772"/>
              </w:tabs>
              <w:rPr>
                <w:rFonts w:asciiTheme="minorHAnsi" w:eastAsiaTheme="minorEastAsia" w:hAnsiTheme="minorHAnsi"/>
                <w:noProof/>
                <w:sz w:val="22"/>
                <w:szCs w:val="22"/>
                <w:lang w:eastAsia="tr-TR"/>
              </w:rPr>
            </w:pPr>
            <w:hyperlink w:anchor="_Toc216440150" w:history="1">
              <w:r w:rsidR="007E098F" w:rsidRPr="007B3236">
                <w:rPr>
                  <w:rStyle w:val="Kpr"/>
                  <w:noProof/>
                </w:rPr>
                <w:t>APPENDICES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_Toc216440150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13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31ED214D" w14:textId="77777777" w:rsidR="007E098F" w:rsidRDefault="007E098F" w:rsidP="00870752">
            <w:pPr>
              <w:widowControl w:val="0"/>
              <w:autoSpaceDE w:val="0"/>
              <w:autoSpaceDN w:val="0"/>
              <w:adjustRightInd w:val="0"/>
              <w:spacing w:before="100" w:beforeAutospacing="1" w:after="100" w:afterAutospacing="1"/>
              <w:rPr>
                <w:b/>
                <w:bCs/>
              </w:rPr>
            </w:pPr>
            <w:r>
              <w:rPr>
                <w:rFonts w:eastAsiaTheme="minorEastAsia"/>
                <w:sz w:val="28"/>
                <w:lang w:val="en-US" w:eastAsia="ja-JP"/>
              </w:rPr>
              <w:fldChar w:fldCharType="end"/>
            </w:r>
          </w:p>
        </w:tc>
      </w:tr>
      <w:permEnd w:id="1803513278"/>
    </w:tbl>
    <w:p w14:paraId="7374322F" w14:textId="77777777" w:rsidR="007E098F" w:rsidRDefault="007E098F" w:rsidP="007E098F">
      <w:pPr>
        <w:rPr>
          <w:b/>
          <w:bCs/>
        </w:rPr>
      </w:pPr>
      <w:r>
        <w:rPr>
          <w:b/>
          <w:bCs/>
        </w:rPr>
        <w:lastRenderedPageBreak/>
        <w:br w:type="page"/>
      </w:r>
    </w:p>
    <w:p w14:paraId="4BB61DE6" w14:textId="77777777" w:rsidR="007E098F" w:rsidRDefault="007E098F" w:rsidP="007E098F">
      <w:pPr>
        <w:pStyle w:val="zelBalk"/>
      </w:pPr>
      <w:bookmarkStart w:id="7" w:name="_Toc216440126"/>
      <w:r w:rsidRPr="004F315F">
        <w:lastRenderedPageBreak/>
        <w:t>LIST OF CHARTS</w:t>
      </w:r>
      <w:bookmarkEnd w:id="7"/>
    </w:p>
    <w:p w14:paraId="24A5DEE4" w14:textId="77777777" w:rsidR="007E098F" w:rsidRPr="00C2002B" w:rsidRDefault="007E098F" w:rsidP="007E098F">
      <w:pPr>
        <w:widowControl w:val="0"/>
        <w:autoSpaceDE w:val="0"/>
        <w:autoSpaceDN w:val="0"/>
        <w:adjustRightInd w:val="0"/>
        <w:spacing w:after="0"/>
        <w:rPr>
          <w:sz w:val="20"/>
          <w:szCs w:val="20"/>
        </w:rPr>
      </w:pPr>
    </w:p>
    <w:tbl>
      <w:tblPr>
        <w:tblStyle w:val="TabloKlavuzu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8772"/>
      </w:tblGrid>
      <w:tr w:rsidR="007E098F" w14:paraId="5125689D" w14:textId="77777777" w:rsidTr="00870752">
        <w:trPr>
          <w:tblHeader/>
        </w:trPr>
        <w:tc>
          <w:tcPr>
            <w:tcW w:w="8772" w:type="dxa"/>
            <w:tcMar>
              <w:left w:w="0" w:type="dxa"/>
              <w:right w:w="0" w:type="dxa"/>
            </w:tcMar>
          </w:tcPr>
          <w:p w14:paraId="0A649E9B" w14:textId="77777777" w:rsidR="007E098F" w:rsidRDefault="007E098F" w:rsidP="00870752">
            <w:pPr>
              <w:widowControl w:val="0"/>
              <w:tabs>
                <w:tab w:val="left" w:pos="7960"/>
              </w:tabs>
              <w:autoSpaceDE w:val="0"/>
              <w:autoSpaceDN w:val="0"/>
              <w:adjustRightInd w:val="0"/>
            </w:pPr>
            <w:permStart w:id="580927395" w:edGrp="everyone"/>
            <w:r>
              <w:rPr>
                <w:b/>
                <w:bCs/>
              </w:rPr>
              <w:t xml:space="preserve">Chart                                                                                                                                </w:t>
            </w:r>
            <w:proofErr w:type="spellStart"/>
            <w:r>
              <w:rPr>
                <w:b/>
                <w:bCs/>
              </w:rPr>
              <w:t>Page</w:t>
            </w:r>
            <w:proofErr w:type="spellEnd"/>
          </w:p>
        </w:tc>
      </w:tr>
      <w:tr w:rsidR="007E098F" w14:paraId="4B6CB84B" w14:textId="77777777" w:rsidTr="00870752">
        <w:trPr>
          <w:tblHeader/>
        </w:trPr>
        <w:tc>
          <w:tcPr>
            <w:tcW w:w="8772" w:type="dxa"/>
            <w:tcMar>
              <w:left w:w="0" w:type="dxa"/>
              <w:right w:w="0" w:type="dxa"/>
            </w:tcMar>
          </w:tcPr>
          <w:p w14:paraId="232B33BE" w14:textId="77777777" w:rsidR="007E098F" w:rsidRDefault="007E098F" w:rsidP="00870752">
            <w:pPr>
              <w:widowControl w:val="0"/>
              <w:tabs>
                <w:tab w:val="left" w:pos="7960"/>
              </w:tabs>
              <w:autoSpaceDE w:val="0"/>
              <w:autoSpaceDN w:val="0"/>
              <w:adjustRightInd w:val="0"/>
              <w:rPr>
                <w:b/>
                <w:bCs/>
              </w:rPr>
            </w:pPr>
          </w:p>
        </w:tc>
      </w:tr>
      <w:tr w:rsidR="007E098F" w14:paraId="488131D0" w14:textId="77777777" w:rsidTr="00870752">
        <w:tc>
          <w:tcPr>
            <w:tcW w:w="8772" w:type="dxa"/>
            <w:tcMar>
              <w:left w:w="0" w:type="dxa"/>
              <w:right w:w="0" w:type="dxa"/>
            </w:tcMar>
          </w:tcPr>
          <w:p w14:paraId="24E6FEE6" w14:textId="77777777" w:rsidR="007E098F" w:rsidRDefault="007E098F" w:rsidP="00870752">
            <w:pPr>
              <w:pStyle w:val="T5"/>
              <w:tabs>
                <w:tab w:val="right" w:leader="dot" w:pos="8772"/>
              </w:tabs>
              <w:rPr>
                <w:rFonts w:asciiTheme="minorHAnsi" w:eastAsiaTheme="minorEastAsia" w:hAnsiTheme="minorHAnsi"/>
                <w:noProof/>
                <w:sz w:val="22"/>
                <w:szCs w:val="22"/>
                <w:lang w:eastAsia="tr-TR"/>
              </w:rPr>
            </w:pPr>
            <w:r>
              <w:fldChar w:fldCharType="begin"/>
            </w:r>
            <w:r>
              <w:instrText xml:space="preserve"> TOC \h \z \t "Çizelge yazısı;5" </w:instrText>
            </w:r>
            <w:r>
              <w:fldChar w:fldCharType="separate"/>
            </w:r>
            <w:hyperlink w:anchor="_Toc216440151" w:history="1">
              <w:r w:rsidRPr="000430CF">
                <w:rPr>
                  <w:rStyle w:val="Kpr"/>
                  <w:noProof/>
                </w:rPr>
                <w:t>Çizelge 3.1. Ondalık sayıların yazılışı</w:t>
              </w:r>
              <w:r>
                <w:rPr>
                  <w:noProof/>
                  <w:webHidden/>
                </w:rPr>
                <w:tab/>
              </w:r>
              <w:r>
                <w:rPr>
                  <w:noProof/>
                  <w:webHidden/>
                </w:rPr>
                <w:fldChar w:fldCharType="begin"/>
              </w:r>
              <w:r>
                <w:rPr>
                  <w:noProof/>
                  <w:webHidden/>
                </w:rPr>
                <w:instrText xml:space="preserve"> PAGEREF _Toc216440151 \h </w:instrText>
              </w:r>
              <w:r>
                <w:rPr>
                  <w:noProof/>
                  <w:webHidden/>
                </w:rPr>
              </w:r>
              <w:r>
                <w:rPr>
                  <w:noProof/>
                  <w:webHidden/>
                </w:rPr>
                <w:fldChar w:fldCharType="separate"/>
              </w:r>
              <w:r>
                <w:rPr>
                  <w:noProof/>
                  <w:webHidden/>
                </w:rPr>
                <w:t>5</w:t>
              </w:r>
              <w:r>
                <w:rPr>
                  <w:noProof/>
                  <w:webHidden/>
                </w:rPr>
                <w:fldChar w:fldCharType="end"/>
              </w:r>
            </w:hyperlink>
          </w:p>
          <w:p w14:paraId="4CCD7560" w14:textId="77777777" w:rsidR="007E098F" w:rsidRDefault="0019535D" w:rsidP="00870752">
            <w:pPr>
              <w:pStyle w:val="T5"/>
              <w:tabs>
                <w:tab w:val="right" w:leader="dot" w:pos="8772"/>
              </w:tabs>
              <w:rPr>
                <w:rFonts w:asciiTheme="minorHAnsi" w:eastAsiaTheme="minorEastAsia" w:hAnsiTheme="minorHAnsi"/>
                <w:noProof/>
                <w:sz w:val="22"/>
                <w:szCs w:val="22"/>
                <w:lang w:eastAsia="tr-TR"/>
              </w:rPr>
            </w:pPr>
            <w:hyperlink w:anchor="_Toc216440152" w:history="1">
              <w:r w:rsidR="007E098F" w:rsidRPr="000430CF">
                <w:rPr>
                  <w:rStyle w:val="Kpr"/>
                  <w:noProof/>
                </w:rPr>
                <w:t>Çizelge 3.2. Bölüm ve alt bölüm başlıklarının yazılışı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_Toc216440152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6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011CCA15" w14:textId="77777777" w:rsidR="007E098F" w:rsidRDefault="007E098F" w:rsidP="00870752">
            <w:pPr>
              <w:widowControl w:val="0"/>
              <w:tabs>
                <w:tab w:val="left" w:pos="7960"/>
              </w:tabs>
              <w:autoSpaceDE w:val="0"/>
              <w:autoSpaceDN w:val="0"/>
              <w:adjustRightInd w:val="0"/>
            </w:pPr>
            <w:r>
              <w:fldChar w:fldCharType="end"/>
            </w:r>
          </w:p>
        </w:tc>
      </w:tr>
      <w:permEnd w:id="580927395"/>
    </w:tbl>
    <w:p w14:paraId="1F60DC85" w14:textId="77777777" w:rsidR="007E098F" w:rsidRDefault="007E098F" w:rsidP="007E098F">
      <w:pPr>
        <w:widowControl w:val="0"/>
        <w:tabs>
          <w:tab w:val="left" w:leader="dot" w:pos="8222"/>
        </w:tabs>
        <w:autoSpaceDE w:val="0"/>
        <w:autoSpaceDN w:val="0"/>
        <w:adjustRightInd w:val="0"/>
        <w:spacing w:line="240" w:lineRule="auto"/>
        <w:rPr>
          <w:b/>
          <w:bCs/>
        </w:rPr>
      </w:pPr>
      <w:r>
        <w:rPr>
          <w:b/>
          <w:bCs/>
        </w:rPr>
        <w:br w:type="page"/>
      </w:r>
    </w:p>
    <w:p w14:paraId="61F8A518" w14:textId="77777777" w:rsidR="007E098F" w:rsidRDefault="007E098F" w:rsidP="007E098F">
      <w:pPr>
        <w:pStyle w:val="zelBalk"/>
      </w:pPr>
      <w:bookmarkStart w:id="8" w:name="_Toc216440127"/>
      <w:r w:rsidRPr="004F315F">
        <w:lastRenderedPageBreak/>
        <w:t>LIST OF SHAPES</w:t>
      </w:r>
      <w:bookmarkEnd w:id="8"/>
    </w:p>
    <w:p w14:paraId="1AE26E33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  <w:rPr>
          <w:sz w:val="20"/>
          <w:szCs w:val="20"/>
        </w:rPr>
      </w:pPr>
    </w:p>
    <w:tbl>
      <w:tblPr>
        <w:tblStyle w:val="TabloKlavuzu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8772"/>
      </w:tblGrid>
      <w:tr w:rsidR="007E098F" w14:paraId="51926243" w14:textId="77777777" w:rsidTr="00870752">
        <w:trPr>
          <w:tblHeader/>
        </w:trPr>
        <w:tc>
          <w:tcPr>
            <w:tcW w:w="8772" w:type="dxa"/>
            <w:tcMar>
              <w:left w:w="0" w:type="dxa"/>
              <w:right w:w="0" w:type="dxa"/>
            </w:tcMar>
          </w:tcPr>
          <w:p w14:paraId="7BAA6441" w14:textId="77777777" w:rsidR="007E098F" w:rsidRPr="00EE58CA" w:rsidRDefault="007E098F" w:rsidP="00870752">
            <w:pPr>
              <w:widowControl w:val="0"/>
              <w:tabs>
                <w:tab w:val="right" w:pos="8789"/>
              </w:tabs>
              <w:autoSpaceDE w:val="0"/>
              <w:autoSpaceDN w:val="0"/>
              <w:adjustRightInd w:val="0"/>
              <w:jc w:val="center"/>
              <w:rPr>
                <w:b/>
                <w:bCs/>
                <w:w w:val="99"/>
              </w:rPr>
            </w:pPr>
            <w:proofErr w:type="spellStart"/>
            <w:r>
              <w:rPr>
                <w:b/>
                <w:bCs/>
              </w:rPr>
              <w:t>Shape</w:t>
            </w:r>
            <w:proofErr w:type="spellEnd"/>
            <w:r>
              <w:rPr>
                <w:b/>
                <w:bCs/>
              </w:rPr>
              <w:tab/>
            </w:r>
            <w:proofErr w:type="spellStart"/>
            <w:r>
              <w:rPr>
                <w:b/>
                <w:bCs/>
                <w:w w:val="99"/>
              </w:rPr>
              <w:t>Page</w:t>
            </w:r>
            <w:proofErr w:type="spellEnd"/>
          </w:p>
          <w:p w14:paraId="52D507A0" w14:textId="77777777" w:rsidR="007E098F" w:rsidRDefault="007E098F" w:rsidP="00870752">
            <w:pPr>
              <w:widowControl w:val="0"/>
              <w:tabs>
                <w:tab w:val="right" w:pos="8789"/>
              </w:tabs>
              <w:autoSpaceDE w:val="0"/>
              <w:autoSpaceDN w:val="0"/>
              <w:adjustRightInd w:val="0"/>
              <w:rPr>
                <w:bCs/>
              </w:rPr>
            </w:pPr>
          </w:p>
        </w:tc>
      </w:tr>
      <w:tr w:rsidR="007E098F" w14:paraId="43111B75" w14:textId="77777777" w:rsidTr="00870752">
        <w:tc>
          <w:tcPr>
            <w:tcW w:w="8772" w:type="dxa"/>
            <w:tcMar>
              <w:left w:w="0" w:type="dxa"/>
              <w:right w:w="0" w:type="dxa"/>
            </w:tcMar>
          </w:tcPr>
          <w:p w14:paraId="77D075B5" w14:textId="77777777" w:rsidR="007E098F" w:rsidRDefault="007E098F" w:rsidP="00870752">
            <w:pPr>
              <w:pStyle w:val="T6"/>
              <w:rPr>
                <w:rFonts w:asciiTheme="minorHAnsi" w:eastAsiaTheme="minorEastAsia" w:hAnsiTheme="minorHAnsi"/>
                <w:noProof/>
                <w:sz w:val="22"/>
                <w:szCs w:val="22"/>
                <w:lang w:eastAsia="tr-TR"/>
              </w:rPr>
            </w:pPr>
            <w:r>
              <w:rPr>
                <w:bCs/>
              </w:rPr>
              <w:fldChar w:fldCharType="begin"/>
            </w:r>
            <w:r>
              <w:rPr>
                <w:bCs/>
              </w:rPr>
              <w:instrText xml:space="preserve"> TOC \h \z \t "Şekil Yazısı;6" </w:instrText>
            </w:r>
            <w:r>
              <w:rPr>
                <w:bCs/>
              </w:rPr>
              <w:fldChar w:fldCharType="separate"/>
            </w:r>
            <w:hyperlink w:anchor="_Toc216440153" w:history="1">
              <w:r w:rsidRPr="0030304B">
                <w:rPr>
                  <w:rStyle w:val="Kpr"/>
                  <w:noProof/>
                </w:rPr>
                <w:t>Şekil 3.1. Stiller galerisinden Başlık tanımlama</w:t>
              </w:r>
              <w:r>
                <w:rPr>
                  <w:noProof/>
                  <w:webHidden/>
                </w:rPr>
                <w:tab/>
              </w:r>
              <w:r>
                <w:rPr>
                  <w:noProof/>
                  <w:webHidden/>
                </w:rPr>
                <w:fldChar w:fldCharType="begin"/>
              </w:r>
              <w:r>
                <w:rPr>
                  <w:noProof/>
                  <w:webHidden/>
                </w:rPr>
                <w:instrText xml:space="preserve"> PAGEREF _Toc216440153 \h </w:instrText>
              </w:r>
              <w:r>
                <w:rPr>
                  <w:noProof/>
                  <w:webHidden/>
                </w:rPr>
              </w:r>
              <w:r>
                <w:rPr>
                  <w:noProof/>
                  <w:webHidden/>
                </w:rPr>
                <w:fldChar w:fldCharType="separate"/>
              </w:r>
              <w:r>
                <w:rPr>
                  <w:noProof/>
                  <w:webHidden/>
                </w:rPr>
                <w:t>6</w:t>
              </w:r>
              <w:r>
                <w:rPr>
                  <w:noProof/>
                  <w:webHidden/>
                </w:rPr>
                <w:fldChar w:fldCharType="end"/>
              </w:r>
            </w:hyperlink>
          </w:p>
          <w:p w14:paraId="1340AB00" w14:textId="77777777" w:rsidR="007E098F" w:rsidRDefault="0019535D" w:rsidP="00870752">
            <w:pPr>
              <w:pStyle w:val="T6"/>
              <w:rPr>
                <w:rFonts w:asciiTheme="minorHAnsi" w:eastAsiaTheme="minorEastAsia" w:hAnsiTheme="minorHAnsi"/>
                <w:noProof/>
                <w:sz w:val="22"/>
                <w:szCs w:val="22"/>
                <w:lang w:eastAsia="tr-TR"/>
              </w:rPr>
            </w:pPr>
            <w:hyperlink w:anchor="_Toc216440154" w:history="1">
              <w:r w:rsidR="007E098F" w:rsidRPr="0030304B">
                <w:rPr>
                  <w:rStyle w:val="Kpr"/>
                  <w:noProof/>
                </w:rPr>
                <w:t>Şekil 4.1. İçindekiler sayfası güncelleme</w:t>
              </w:r>
              <w:r w:rsidR="007E098F">
                <w:rPr>
                  <w:noProof/>
                  <w:webHidden/>
                </w:rPr>
                <w:tab/>
              </w:r>
              <w:r w:rsidR="007E098F">
                <w:rPr>
                  <w:noProof/>
                  <w:webHidden/>
                </w:rPr>
                <w:fldChar w:fldCharType="begin"/>
              </w:r>
              <w:r w:rsidR="007E098F">
                <w:rPr>
                  <w:noProof/>
                  <w:webHidden/>
                </w:rPr>
                <w:instrText xml:space="preserve"> PAGEREF _Toc216440154 \h </w:instrText>
              </w:r>
              <w:r w:rsidR="007E098F">
                <w:rPr>
                  <w:noProof/>
                  <w:webHidden/>
                </w:rPr>
              </w:r>
              <w:r w:rsidR="007E098F">
                <w:rPr>
                  <w:noProof/>
                  <w:webHidden/>
                </w:rPr>
                <w:fldChar w:fldCharType="separate"/>
              </w:r>
              <w:r w:rsidR="007E098F">
                <w:rPr>
                  <w:noProof/>
                  <w:webHidden/>
                </w:rPr>
                <w:t>9</w:t>
              </w:r>
              <w:r w:rsidR="007E098F">
                <w:rPr>
                  <w:noProof/>
                  <w:webHidden/>
                </w:rPr>
                <w:fldChar w:fldCharType="end"/>
              </w:r>
            </w:hyperlink>
          </w:p>
          <w:p w14:paraId="32ECD76C" w14:textId="77777777" w:rsidR="007E098F" w:rsidRDefault="007E098F" w:rsidP="00870752">
            <w:pPr>
              <w:widowControl w:val="0"/>
              <w:tabs>
                <w:tab w:val="right" w:pos="8789"/>
              </w:tabs>
              <w:autoSpaceDE w:val="0"/>
              <w:autoSpaceDN w:val="0"/>
              <w:adjustRightInd w:val="0"/>
              <w:rPr>
                <w:bCs/>
              </w:rPr>
            </w:pPr>
            <w:r>
              <w:rPr>
                <w:bCs/>
              </w:rPr>
              <w:fldChar w:fldCharType="end"/>
            </w:r>
          </w:p>
        </w:tc>
      </w:tr>
    </w:tbl>
    <w:p w14:paraId="02572D73" w14:textId="77777777" w:rsidR="007E098F" w:rsidRDefault="007E098F" w:rsidP="007E098F">
      <w:pPr>
        <w:widowControl w:val="0"/>
        <w:tabs>
          <w:tab w:val="left" w:leader="dot" w:pos="8222"/>
        </w:tabs>
        <w:autoSpaceDE w:val="0"/>
        <w:autoSpaceDN w:val="0"/>
        <w:adjustRightInd w:val="0"/>
        <w:rPr>
          <w:rFonts w:cs="Times New Roman"/>
          <w:b/>
          <w:bCs/>
          <w:color w:val="000000"/>
        </w:rPr>
      </w:pPr>
      <w:r>
        <w:br w:type="page"/>
      </w:r>
    </w:p>
    <w:p w14:paraId="6577555D" w14:textId="77777777" w:rsidR="007E098F" w:rsidRDefault="007E098F" w:rsidP="007E098F">
      <w:pPr>
        <w:pStyle w:val="zelBalk"/>
      </w:pPr>
      <w:bookmarkStart w:id="9" w:name="_Toc216440128"/>
      <w:permStart w:id="1046156583" w:edGrp="everyone"/>
      <w:r w:rsidRPr="004F315F">
        <w:lastRenderedPageBreak/>
        <w:t>LIST OF IMAGES</w:t>
      </w:r>
      <w:bookmarkEnd w:id="9"/>
    </w:p>
    <w:p w14:paraId="2E12C0A8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  <w:rPr>
          <w:b/>
          <w:bCs/>
        </w:rPr>
      </w:pPr>
    </w:p>
    <w:tbl>
      <w:tblPr>
        <w:tblStyle w:val="TabloKlavuzu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8772"/>
      </w:tblGrid>
      <w:tr w:rsidR="007E098F" w14:paraId="7BCCA8C5" w14:textId="77777777" w:rsidTr="00870752">
        <w:trPr>
          <w:tblHeader/>
        </w:trPr>
        <w:tc>
          <w:tcPr>
            <w:tcW w:w="8772" w:type="dxa"/>
            <w:tcMar>
              <w:left w:w="0" w:type="dxa"/>
              <w:right w:w="0" w:type="dxa"/>
            </w:tcMar>
          </w:tcPr>
          <w:p w14:paraId="2075BEC8" w14:textId="77777777" w:rsidR="007E098F" w:rsidRPr="00EE58CA" w:rsidRDefault="007E098F" w:rsidP="00870752">
            <w:pPr>
              <w:widowControl w:val="0"/>
              <w:tabs>
                <w:tab w:val="right" w:pos="8789"/>
              </w:tabs>
              <w:autoSpaceDE w:val="0"/>
              <w:autoSpaceDN w:val="0"/>
              <w:adjustRightInd w:val="0"/>
              <w:jc w:val="center"/>
              <w:rPr>
                <w:b/>
                <w:bCs/>
                <w:w w:val="99"/>
              </w:rPr>
            </w:pPr>
            <w:r>
              <w:rPr>
                <w:b/>
                <w:bCs/>
              </w:rPr>
              <w:t>Image</w:t>
            </w:r>
            <w:r>
              <w:rPr>
                <w:b/>
                <w:bCs/>
              </w:rPr>
              <w:tab/>
            </w:r>
            <w:proofErr w:type="spellStart"/>
            <w:r>
              <w:rPr>
                <w:b/>
                <w:bCs/>
                <w:w w:val="99"/>
              </w:rPr>
              <w:t>Page</w:t>
            </w:r>
            <w:proofErr w:type="spellEnd"/>
          </w:p>
          <w:p w14:paraId="6024B8A6" w14:textId="77777777" w:rsidR="007E098F" w:rsidRDefault="007E098F" w:rsidP="00870752">
            <w:pPr>
              <w:widowControl w:val="0"/>
              <w:tabs>
                <w:tab w:val="right" w:pos="8789"/>
              </w:tabs>
              <w:autoSpaceDE w:val="0"/>
              <w:autoSpaceDN w:val="0"/>
              <w:adjustRightInd w:val="0"/>
              <w:rPr>
                <w:bCs/>
              </w:rPr>
            </w:pPr>
          </w:p>
        </w:tc>
      </w:tr>
      <w:tr w:rsidR="007E098F" w14:paraId="27DE9BA3" w14:textId="77777777" w:rsidTr="00870752">
        <w:trPr>
          <w:tblHeader/>
        </w:trPr>
        <w:tc>
          <w:tcPr>
            <w:tcW w:w="8772" w:type="dxa"/>
            <w:tcMar>
              <w:left w:w="0" w:type="dxa"/>
              <w:right w:w="0" w:type="dxa"/>
            </w:tcMar>
          </w:tcPr>
          <w:p w14:paraId="7573800E" w14:textId="77777777" w:rsidR="007E098F" w:rsidRDefault="007E098F" w:rsidP="00870752">
            <w:pPr>
              <w:pStyle w:val="T7"/>
              <w:rPr>
                <w:rFonts w:asciiTheme="minorHAnsi" w:eastAsiaTheme="minorEastAsia" w:hAnsiTheme="minorHAnsi"/>
                <w:noProof/>
                <w:sz w:val="22"/>
                <w:szCs w:val="22"/>
                <w:lang w:eastAsia="tr-TR"/>
              </w:rPr>
            </w:pPr>
            <w:r>
              <w:rPr>
                <w:b/>
                <w:bCs/>
              </w:rPr>
              <w:fldChar w:fldCharType="begin"/>
            </w:r>
            <w:r>
              <w:rPr>
                <w:b/>
                <w:bCs/>
              </w:rPr>
              <w:instrText xml:space="preserve"> TOC \h \z \t "Resim Yazısı;7" </w:instrText>
            </w:r>
            <w:r>
              <w:rPr>
                <w:b/>
                <w:bCs/>
              </w:rPr>
              <w:fldChar w:fldCharType="separate"/>
            </w:r>
            <w:hyperlink w:anchor="_Toc216440155" w:history="1">
              <w:r w:rsidRPr="001E56BD">
                <w:rPr>
                  <w:rStyle w:val="Kpr"/>
                  <w:noProof/>
                </w:rPr>
                <w:t>Resim</w:t>
              </w:r>
              <w:r w:rsidRPr="001E56BD">
                <w:rPr>
                  <w:rStyle w:val="Kpr"/>
                  <w:noProof/>
                  <w:spacing w:val="-6"/>
                </w:rPr>
                <w:t xml:space="preserve"> </w:t>
              </w:r>
              <w:r w:rsidRPr="001E56BD">
                <w:rPr>
                  <w:rStyle w:val="Kpr"/>
                  <w:noProof/>
                </w:rPr>
                <w:t>3.1. Sivas Bilim ve Teknoloji Üniversitesi Binası</w:t>
              </w:r>
              <w:r>
                <w:rPr>
                  <w:noProof/>
                  <w:webHidden/>
                </w:rPr>
                <w:tab/>
              </w:r>
              <w:r>
                <w:rPr>
                  <w:noProof/>
                  <w:webHidden/>
                </w:rPr>
                <w:fldChar w:fldCharType="begin"/>
              </w:r>
              <w:r>
                <w:rPr>
                  <w:noProof/>
                  <w:webHidden/>
                </w:rPr>
                <w:instrText xml:space="preserve"> PAGEREF _Toc216440155 \h </w:instrText>
              </w:r>
              <w:r>
                <w:rPr>
                  <w:noProof/>
                  <w:webHidden/>
                </w:rPr>
              </w:r>
              <w:r>
                <w:rPr>
                  <w:noProof/>
                  <w:webHidden/>
                </w:rPr>
                <w:fldChar w:fldCharType="separate"/>
              </w:r>
              <w:r>
                <w:rPr>
                  <w:noProof/>
                  <w:webHidden/>
                </w:rPr>
                <w:t>7</w:t>
              </w:r>
              <w:r>
                <w:rPr>
                  <w:noProof/>
                  <w:webHidden/>
                </w:rPr>
                <w:fldChar w:fldCharType="end"/>
              </w:r>
            </w:hyperlink>
          </w:p>
          <w:p w14:paraId="6B0487E7" w14:textId="77777777" w:rsidR="007E098F" w:rsidRDefault="007E098F" w:rsidP="00870752">
            <w:pPr>
              <w:widowControl w:val="0"/>
              <w:tabs>
                <w:tab w:val="right" w:pos="8789"/>
              </w:tabs>
              <w:autoSpaceDE w:val="0"/>
              <w:autoSpaceDN w:val="0"/>
              <w:adjustRightInd w:val="0"/>
              <w:rPr>
                <w:b/>
                <w:bCs/>
              </w:rPr>
            </w:pPr>
            <w:r>
              <w:rPr>
                <w:b/>
                <w:bCs/>
              </w:rPr>
              <w:fldChar w:fldCharType="end"/>
            </w:r>
          </w:p>
        </w:tc>
      </w:tr>
    </w:tbl>
    <w:p w14:paraId="2205734A" w14:textId="77777777" w:rsidR="007E098F" w:rsidRDefault="007E098F" w:rsidP="007E098F">
      <w:pPr>
        <w:widowControl w:val="0"/>
        <w:autoSpaceDE w:val="0"/>
        <w:autoSpaceDN w:val="0"/>
        <w:adjustRightInd w:val="0"/>
        <w:rPr>
          <w:rFonts w:cs="Times New Roman"/>
          <w:b/>
          <w:bCs/>
          <w:color w:val="000000"/>
        </w:rPr>
      </w:pPr>
      <w:r>
        <w:br w:type="page"/>
      </w:r>
    </w:p>
    <w:p w14:paraId="4624A4C4" w14:textId="77777777" w:rsidR="007E098F" w:rsidRDefault="007E098F" w:rsidP="007E098F">
      <w:pPr>
        <w:pStyle w:val="zelBalk"/>
      </w:pPr>
      <w:bookmarkStart w:id="10" w:name="_Toc216440129"/>
      <w:r w:rsidRPr="004F315F">
        <w:lastRenderedPageBreak/>
        <w:t>LIST OF MAPS</w:t>
      </w:r>
      <w:bookmarkEnd w:id="10"/>
    </w:p>
    <w:p w14:paraId="06D1C69A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  <w:rPr>
          <w:b/>
          <w:bCs/>
          <w:spacing w:val="1"/>
        </w:rPr>
      </w:pPr>
    </w:p>
    <w:tbl>
      <w:tblPr>
        <w:tblStyle w:val="TabloKlavuzu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8772"/>
      </w:tblGrid>
      <w:tr w:rsidR="007E098F" w14:paraId="48E4E360" w14:textId="77777777" w:rsidTr="00870752">
        <w:trPr>
          <w:tblHeader/>
        </w:trPr>
        <w:tc>
          <w:tcPr>
            <w:tcW w:w="8772" w:type="dxa"/>
            <w:tcMar>
              <w:left w:w="0" w:type="dxa"/>
              <w:right w:w="0" w:type="dxa"/>
            </w:tcMar>
          </w:tcPr>
          <w:p w14:paraId="38BCBBCA" w14:textId="77777777" w:rsidR="007E098F" w:rsidRPr="00EE58CA" w:rsidRDefault="007E098F" w:rsidP="00870752">
            <w:pPr>
              <w:widowControl w:val="0"/>
              <w:tabs>
                <w:tab w:val="right" w:pos="8789"/>
              </w:tabs>
              <w:autoSpaceDE w:val="0"/>
              <w:autoSpaceDN w:val="0"/>
              <w:adjustRightInd w:val="0"/>
              <w:jc w:val="center"/>
              <w:rPr>
                <w:b/>
                <w:bCs/>
                <w:w w:val="99"/>
              </w:rPr>
            </w:pPr>
            <w:proofErr w:type="spellStart"/>
            <w:r>
              <w:rPr>
                <w:b/>
                <w:bCs/>
              </w:rPr>
              <w:t>Map</w:t>
            </w:r>
            <w:proofErr w:type="spellEnd"/>
            <w:r>
              <w:rPr>
                <w:b/>
                <w:bCs/>
              </w:rPr>
              <w:tab/>
            </w:r>
            <w:proofErr w:type="spellStart"/>
            <w:r>
              <w:rPr>
                <w:b/>
                <w:bCs/>
                <w:w w:val="99"/>
              </w:rPr>
              <w:t>Page</w:t>
            </w:r>
            <w:proofErr w:type="spellEnd"/>
          </w:p>
          <w:p w14:paraId="3B7D16EA" w14:textId="77777777" w:rsidR="007E098F" w:rsidRDefault="007E098F" w:rsidP="00870752">
            <w:pPr>
              <w:widowControl w:val="0"/>
              <w:tabs>
                <w:tab w:val="right" w:pos="8789"/>
              </w:tabs>
              <w:autoSpaceDE w:val="0"/>
              <w:autoSpaceDN w:val="0"/>
              <w:adjustRightInd w:val="0"/>
              <w:rPr>
                <w:bCs/>
              </w:rPr>
            </w:pPr>
          </w:p>
        </w:tc>
      </w:tr>
      <w:tr w:rsidR="007E098F" w14:paraId="3EA77109" w14:textId="77777777" w:rsidTr="00870752">
        <w:trPr>
          <w:tblHeader/>
        </w:trPr>
        <w:tc>
          <w:tcPr>
            <w:tcW w:w="8772" w:type="dxa"/>
            <w:tcMar>
              <w:left w:w="0" w:type="dxa"/>
              <w:right w:w="0" w:type="dxa"/>
            </w:tcMar>
          </w:tcPr>
          <w:p w14:paraId="0FF3C7F3" w14:textId="77777777" w:rsidR="007E098F" w:rsidRDefault="007E098F" w:rsidP="00870752">
            <w:pPr>
              <w:pStyle w:val="T8"/>
              <w:tabs>
                <w:tab w:val="right" w:leader="dot" w:pos="8772"/>
              </w:tabs>
              <w:rPr>
                <w:rFonts w:asciiTheme="minorHAnsi" w:eastAsiaTheme="minorEastAsia" w:hAnsiTheme="minorHAnsi"/>
                <w:noProof/>
                <w:sz w:val="22"/>
                <w:szCs w:val="22"/>
                <w:lang w:eastAsia="tr-TR"/>
              </w:rPr>
            </w:pPr>
            <w:r>
              <w:rPr>
                <w:b/>
                <w:bCs/>
              </w:rPr>
              <w:fldChar w:fldCharType="begin"/>
            </w:r>
            <w:r>
              <w:rPr>
                <w:b/>
                <w:bCs/>
              </w:rPr>
              <w:instrText xml:space="preserve"> TOC \h \z \t "Harita yazısı;8" </w:instrText>
            </w:r>
            <w:r>
              <w:rPr>
                <w:b/>
                <w:bCs/>
              </w:rPr>
              <w:fldChar w:fldCharType="separate"/>
            </w:r>
            <w:hyperlink w:anchor="_Toc216440156" w:history="1">
              <w:r w:rsidRPr="007101A0">
                <w:rPr>
                  <w:rStyle w:val="Kpr"/>
                  <w:noProof/>
                </w:rPr>
                <w:t>Harita</w:t>
              </w:r>
              <w:r w:rsidRPr="007101A0">
                <w:rPr>
                  <w:rStyle w:val="Kpr"/>
                  <w:noProof/>
                  <w:spacing w:val="-6"/>
                </w:rPr>
                <w:t xml:space="preserve"> </w:t>
              </w:r>
              <w:r w:rsidRPr="007101A0">
                <w:rPr>
                  <w:rStyle w:val="Kpr"/>
                  <w:noProof/>
                </w:rPr>
                <w:t>1.1.</w:t>
              </w:r>
              <w:r w:rsidRPr="007101A0">
                <w:rPr>
                  <w:rStyle w:val="Kpr"/>
                  <w:noProof/>
                  <w:spacing w:val="-4"/>
                </w:rPr>
                <w:t xml:space="preserve"> </w:t>
              </w:r>
              <w:r w:rsidRPr="007101A0">
                <w:rPr>
                  <w:rStyle w:val="Kpr"/>
                  <w:noProof/>
                </w:rPr>
                <w:t>Sivas Bilim ve Teknoloji Üniversitesi</w:t>
              </w:r>
              <w:r w:rsidRPr="007101A0">
                <w:rPr>
                  <w:rStyle w:val="Kpr"/>
                  <w:noProof/>
                  <w:spacing w:val="-6"/>
                </w:rPr>
                <w:t xml:space="preserve"> </w:t>
              </w:r>
              <w:r w:rsidRPr="007101A0">
                <w:rPr>
                  <w:rStyle w:val="Kpr"/>
                  <w:noProof/>
                </w:rPr>
                <w:t>konum</w:t>
              </w:r>
              <w:r w:rsidRPr="007101A0">
                <w:rPr>
                  <w:rStyle w:val="Kpr"/>
                  <w:noProof/>
                  <w:spacing w:val="-9"/>
                </w:rPr>
                <w:t xml:space="preserve"> </w:t>
              </w:r>
              <w:r w:rsidRPr="007101A0">
                <w:rPr>
                  <w:rStyle w:val="Kpr"/>
                  <w:noProof/>
                  <w:w w:val="99"/>
                </w:rPr>
                <w:t>haritas</w:t>
              </w:r>
              <w:r w:rsidRPr="007101A0">
                <w:rPr>
                  <w:rStyle w:val="Kpr"/>
                  <w:noProof/>
                  <w:spacing w:val="5"/>
                  <w:w w:val="99"/>
                </w:rPr>
                <w:t>ı</w:t>
              </w:r>
              <w:r>
                <w:rPr>
                  <w:noProof/>
                  <w:webHidden/>
                </w:rPr>
                <w:tab/>
              </w:r>
              <w:r>
                <w:rPr>
                  <w:noProof/>
                  <w:webHidden/>
                </w:rPr>
                <w:fldChar w:fldCharType="begin"/>
              </w:r>
              <w:r>
                <w:rPr>
                  <w:noProof/>
                  <w:webHidden/>
                </w:rPr>
                <w:instrText xml:space="preserve"> PAGEREF _Toc216440156 \h </w:instrText>
              </w:r>
              <w:r>
                <w:rPr>
                  <w:noProof/>
                  <w:webHidden/>
                </w:rPr>
              </w:r>
              <w:r>
                <w:rPr>
                  <w:noProof/>
                  <w:webHidden/>
                </w:rPr>
                <w:fldChar w:fldCharType="separate"/>
              </w:r>
              <w:r>
                <w:rPr>
                  <w:noProof/>
                  <w:webHidden/>
                </w:rPr>
                <w:t>10</w:t>
              </w:r>
              <w:r>
                <w:rPr>
                  <w:noProof/>
                  <w:webHidden/>
                </w:rPr>
                <w:fldChar w:fldCharType="end"/>
              </w:r>
            </w:hyperlink>
          </w:p>
          <w:p w14:paraId="164A623D" w14:textId="77777777" w:rsidR="007E098F" w:rsidRDefault="007E098F" w:rsidP="00870752">
            <w:pPr>
              <w:widowControl w:val="0"/>
              <w:tabs>
                <w:tab w:val="right" w:pos="8789"/>
              </w:tabs>
              <w:autoSpaceDE w:val="0"/>
              <w:autoSpaceDN w:val="0"/>
              <w:adjustRightInd w:val="0"/>
              <w:rPr>
                <w:b/>
                <w:bCs/>
              </w:rPr>
            </w:pPr>
            <w:r>
              <w:rPr>
                <w:b/>
                <w:bCs/>
              </w:rPr>
              <w:fldChar w:fldCharType="end"/>
            </w:r>
          </w:p>
        </w:tc>
      </w:tr>
    </w:tbl>
    <w:p w14:paraId="38A84CEC" w14:textId="77777777" w:rsidR="007E098F" w:rsidRDefault="007E098F" w:rsidP="007E098F">
      <w:pPr>
        <w:widowControl w:val="0"/>
        <w:tabs>
          <w:tab w:val="left" w:leader="dot" w:pos="8222"/>
        </w:tabs>
        <w:autoSpaceDE w:val="0"/>
        <w:autoSpaceDN w:val="0"/>
        <w:adjustRightInd w:val="0"/>
        <w:rPr>
          <w:rFonts w:cs="Times New Roman"/>
          <w:b/>
          <w:bCs/>
          <w:color w:val="000000"/>
        </w:rPr>
      </w:pPr>
      <w:r>
        <w:br w:type="page"/>
      </w:r>
    </w:p>
    <w:p w14:paraId="2B9BCDBB" w14:textId="77777777" w:rsidR="007E098F" w:rsidRPr="001763D8" w:rsidRDefault="007E098F" w:rsidP="007E098F">
      <w:pPr>
        <w:pStyle w:val="zelBalk"/>
      </w:pPr>
      <w:bookmarkStart w:id="11" w:name="_Toc216440130"/>
      <w:permEnd w:id="1046156583"/>
      <w:r w:rsidRPr="004F315F">
        <w:lastRenderedPageBreak/>
        <w:t>SYMBOLS AND ABBREVIATIONS</w:t>
      </w:r>
      <w:bookmarkEnd w:id="11"/>
    </w:p>
    <w:p w14:paraId="13304A2A" w14:textId="77777777" w:rsidR="007E098F" w:rsidRPr="000B3B9D" w:rsidRDefault="007E098F" w:rsidP="007E098F">
      <w:pPr>
        <w:autoSpaceDE w:val="0"/>
        <w:autoSpaceDN w:val="0"/>
        <w:adjustRightInd w:val="0"/>
        <w:spacing w:after="0"/>
        <w:jc w:val="center"/>
        <w:rPr>
          <w:rFonts w:cs="Times New Roman"/>
          <w:b/>
          <w:color w:val="000000"/>
        </w:rPr>
      </w:pPr>
    </w:p>
    <w:p w14:paraId="3E99EED2" w14:textId="77777777" w:rsidR="007E098F" w:rsidRDefault="007E098F" w:rsidP="007E098F">
      <w:pPr>
        <w:autoSpaceDE w:val="0"/>
        <w:autoSpaceDN w:val="0"/>
        <w:adjustRightInd w:val="0"/>
        <w:spacing w:after="0"/>
        <w:rPr>
          <w:rFonts w:cs="Times New Roman"/>
          <w:color w:val="000000"/>
        </w:rPr>
      </w:pPr>
      <w:proofErr w:type="spellStart"/>
      <w:r w:rsidRPr="004F315F">
        <w:rPr>
          <w:rFonts w:cs="Times New Roman"/>
          <w:color w:val="000000"/>
        </w:rPr>
        <w:t>The</w:t>
      </w:r>
      <w:proofErr w:type="spellEnd"/>
      <w:r w:rsidRPr="004F315F">
        <w:rPr>
          <w:rFonts w:cs="Times New Roman"/>
          <w:color w:val="000000"/>
        </w:rPr>
        <w:t xml:space="preserve"> </w:t>
      </w:r>
      <w:proofErr w:type="spellStart"/>
      <w:r w:rsidRPr="004F315F">
        <w:rPr>
          <w:rFonts w:cs="Times New Roman"/>
          <w:color w:val="000000"/>
        </w:rPr>
        <w:t>symbols</w:t>
      </w:r>
      <w:proofErr w:type="spellEnd"/>
      <w:r w:rsidRPr="004F315F">
        <w:rPr>
          <w:rFonts w:cs="Times New Roman"/>
          <w:color w:val="000000"/>
        </w:rPr>
        <w:t xml:space="preserve"> </w:t>
      </w:r>
      <w:proofErr w:type="spellStart"/>
      <w:r w:rsidRPr="004F315F">
        <w:rPr>
          <w:rFonts w:cs="Times New Roman"/>
          <w:color w:val="000000"/>
        </w:rPr>
        <w:t>and</w:t>
      </w:r>
      <w:proofErr w:type="spellEnd"/>
      <w:r w:rsidRPr="004F315F">
        <w:rPr>
          <w:rFonts w:cs="Times New Roman"/>
          <w:color w:val="000000"/>
        </w:rPr>
        <w:t xml:space="preserve"> </w:t>
      </w:r>
      <w:proofErr w:type="spellStart"/>
      <w:r w:rsidRPr="004F315F">
        <w:rPr>
          <w:rFonts w:cs="Times New Roman"/>
          <w:color w:val="000000"/>
        </w:rPr>
        <w:t>abbreviations</w:t>
      </w:r>
      <w:proofErr w:type="spellEnd"/>
      <w:r w:rsidRPr="004F315F">
        <w:rPr>
          <w:rFonts w:cs="Times New Roman"/>
          <w:color w:val="000000"/>
        </w:rPr>
        <w:t xml:space="preserve"> </w:t>
      </w:r>
      <w:proofErr w:type="spellStart"/>
      <w:r w:rsidRPr="004F315F">
        <w:rPr>
          <w:rFonts w:cs="Times New Roman"/>
          <w:color w:val="000000"/>
        </w:rPr>
        <w:t>used</w:t>
      </w:r>
      <w:proofErr w:type="spellEnd"/>
      <w:r w:rsidRPr="004F315F">
        <w:rPr>
          <w:rFonts w:cs="Times New Roman"/>
          <w:color w:val="000000"/>
        </w:rPr>
        <w:t xml:space="preserve"> in </w:t>
      </w:r>
      <w:proofErr w:type="spellStart"/>
      <w:r w:rsidRPr="004F315F">
        <w:rPr>
          <w:rFonts w:cs="Times New Roman"/>
          <w:color w:val="000000"/>
        </w:rPr>
        <w:t>this</w:t>
      </w:r>
      <w:proofErr w:type="spellEnd"/>
      <w:r w:rsidRPr="004F315F">
        <w:rPr>
          <w:rFonts w:cs="Times New Roman"/>
          <w:color w:val="000000"/>
        </w:rPr>
        <w:t xml:space="preserve"> </w:t>
      </w:r>
      <w:proofErr w:type="spellStart"/>
      <w:r w:rsidRPr="004F315F">
        <w:rPr>
          <w:rFonts w:cs="Times New Roman"/>
          <w:color w:val="000000"/>
        </w:rPr>
        <w:t>study</w:t>
      </w:r>
      <w:proofErr w:type="spellEnd"/>
      <w:r w:rsidRPr="004F315F">
        <w:rPr>
          <w:rFonts w:cs="Times New Roman"/>
          <w:color w:val="000000"/>
        </w:rPr>
        <w:t xml:space="preserve"> </w:t>
      </w:r>
      <w:proofErr w:type="spellStart"/>
      <w:r w:rsidRPr="004F315F">
        <w:rPr>
          <w:rFonts w:cs="Times New Roman"/>
          <w:color w:val="000000"/>
        </w:rPr>
        <w:t>are</w:t>
      </w:r>
      <w:proofErr w:type="spellEnd"/>
      <w:r w:rsidRPr="004F315F">
        <w:rPr>
          <w:rFonts w:cs="Times New Roman"/>
          <w:color w:val="000000"/>
        </w:rPr>
        <w:t xml:space="preserve"> </w:t>
      </w:r>
      <w:proofErr w:type="spellStart"/>
      <w:r w:rsidRPr="004F315F">
        <w:rPr>
          <w:rFonts w:cs="Times New Roman"/>
          <w:color w:val="000000"/>
        </w:rPr>
        <w:t>presented</w:t>
      </w:r>
      <w:proofErr w:type="spellEnd"/>
      <w:r w:rsidRPr="004F315F">
        <w:rPr>
          <w:rFonts w:cs="Times New Roman"/>
          <w:color w:val="000000"/>
        </w:rPr>
        <w:t xml:space="preserve"> </w:t>
      </w:r>
      <w:proofErr w:type="spellStart"/>
      <w:r w:rsidRPr="004F315F">
        <w:rPr>
          <w:rFonts w:cs="Times New Roman"/>
          <w:color w:val="000000"/>
        </w:rPr>
        <w:t>below</w:t>
      </w:r>
      <w:proofErr w:type="spellEnd"/>
      <w:r w:rsidRPr="004F315F">
        <w:rPr>
          <w:rFonts w:cs="Times New Roman"/>
          <w:color w:val="000000"/>
        </w:rPr>
        <w:t xml:space="preserve"> </w:t>
      </w:r>
      <w:proofErr w:type="spellStart"/>
      <w:r w:rsidRPr="004F315F">
        <w:rPr>
          <w:rFonts w:cs="Times New Roman"/>
          <w:color w:val="000000"/>
        </w:rPr>
        <w:t>with</w:t>
      </w:r>
      <w:proofErr w:type="spellEnd"/>
      <w:r w:rsidRPr="004F315F">
        <w:rPr>
          <w:rFonts w:cs="Times New Roman"/>
          <w:color w:val="000000"/>
        </w:rPr>
        <w:t xml:space="preserve"> </w:t>
      </w:r>
      <w:proofErr w:type="spellStart"/>
      <w:r w:rsidRPr="004F315F">
        <w:rPr>
          <w:rFonts w:cs="Times New Roman"/>
          <w:color w:val="000000"/>
        </w:rPr>
        <w:t>their</w:t>
      </w:r>
      <w:proofErr w:type="spellEnd"/>
      <w:r w:rsidRPr="004F315F">
        <w:rPr>
          <w:rFonts w:cs="Times New Roman"/>
          <w:color w:val="000000"/>
        </w:rPr>
        <w:t xml:space="preserve"> </w:t>
      </w:r>
      <w:proofErr w:type="spellStart"/>
      <w:r w:rsidRPr="004F315F">
        <w:rPr>
          <w:rFonts w:cs="Times New Roman"/>
          <w:color w:val="000000"/>
        </w:rPr>
        <w:t>explanations</w:t>
      </w:r>
      <w:proofErr w:type="spellEnd"/>
      <w:r w:rsidRPr="004F315F">
        <w:rPr>
          <w:rFonts w:cs="Times New Roman"/>
          <w:color w:val="000000"/>
        </w:rPr>
        <w:t>.</w:t>
      </w:r>
    </w:p>
    <w:p w14:paraId="326BC5A8" w14:textId="77777777" w:rsidR="007E098F" w:rsidRPr="000B3B9D" w:rsidRDefault="007E098F" w:rsidP="007E098F">
      <w:pPr>
        <w:autoSpaceDE w:val="0"/>
        <w:autoSpaceDN w:val="0"/>
        <w:adjustRightInd w:val="0"/>
        <w:spacing w:after="0"/>
        <w:rPr>
          <w:rFonts w:cs="Times New Roman"/>
          <w:color w:val="000000"/>
        </w:rPr>
      </w:pPr>
    </w:p>
    <w:p w14:paraId="6B8A8FED" w14:textId="77777777" w:rsidR="007E098F" w:rsidRDefault="007E098F" w:rsidP="007E098F">
      <w:pPr>
        <w:autoSpaceDE w:val="0"/>
        <w:autoSpaceDN w:val="0"/>
        <w:adjustRightInd w:val="0"/>
        <w:spacing w:after="0"/>
        <w:rPr>
          <w:rFonts w:cs="Times New Roman"/>
          <w:b/>
          <w:bCs/>
          <w:color w:val="000000"/>
        </w:rPr>
      </w:pPr>
      <w:permStart w:id="1441624764" w:edGrp="everyone"/>
      <w:proofErr w:type="spellStart"/>
      <w:r w:rsidRPr="004F315F">
        <w:rPr>
          <w:rFonts w:cs="Times New Roman"/>
          <w:b/>
          <w:bCs/>
          <w:color w:val="000000"/>
        </w:rPr>
        <w:t>Symbols</w:t>
      </w:r>
      <w:proofErr w:type="spellEnd"/>
      <w:r w:rsidRPr="000B3B9D">
        <w:rPr>
          <w:rFonts w:cs="Times New Roman"/>
          <w:b/>
          <w:bCs/>
          <w:color w:val="000000"/>
        </w:rPr>
        <w:t xml:space="preserve"> </w:t>
      </w:r>
      <w:r w:rsidRPr="000B3B9D">
        <w:rPr>
          <w:rFonts w:cs="Times New Roman"/>
          <w:b/>
          <w:bCs/>
          <w:color w:val="000000"/>
        </w:rPr>
        <w:tab/>
      </w:r>
      <w:r w:rsidRPr="000B3B9D">
        <w:rPr>
          <w:rFonts w:cs="Times New Roman"/>
          <w:b/>
          <w:bCs/>
          <w:color w:val="000000"/>
        </w:rPr>
        <w:tab/>
      </w:r>
      <w:r w:rsidRPr="000B3B9D">
        <w:rPr>
          <w:rFonts w:cs="Times New Roman"/>
          <w:b/>
          <w:bCs/>
          <w:color w:val="000000"/>
        </w:rPr>
        <w:tab/>
      </w:r>
      <w:r w:rsidRPr="000B3B9D">
        <w:rPr>
          <w:rFonts w:cs="Times New Roman"/>
          <w:b/>
          <w:bCs/>
          <w:color w:val="000000"/>
        </w:rPr>
        <w:tab/>
      </w:r>
      <w:proofErr w:type="spellStart"/>
      <w:r w:rsidRPr="004F315F">
        <w:rPr>
          <w:rFonts w:cs="Times New Roman"/>
          <w:b/>
          <w:bCs/>
          <w:color w:val="000000"/>
        </w:rPr>
        <w:t>Explanations</w:t>
      </w:r>
      <w:proofErr w:type="spellEnd"/>
      <w:r w:rsidRPr="000B3B9D">
        <w:rPr>
          <w:rFonts w:cs="Times New Roman"/>
          <w:b/>
          <w:bCs/>
          <w:color w:val="000000"/>
        </w:rPr>
        <w:t xml:space="preserve"> </w:t>
      </w:r>
    </w:p>
    <w:p w14:paraId="3DC06564" w14:textId="77777777" w:rsidR="007E098F" w:rsidRPr="000B3B9D" w:rsidRDefault="007E098F" w:rsidP="007E098F">
      <w:pPr>
        <w:autoSpaceDE w:val="0"/>
        <w:autoSpaceDN w:val="0"/>
        <w:adjustRightInd w:val="0"/>
        <w:spacing w:after="0"/>
        <w:rPr>
          <w:rFonts w:cs="Times New Roman"/>
          <w:b/>
          <w:bCs/>
          <w:color w:val="000000"/>
        </w:rPr>
      </w:pPr>
    </w:p>
    <w:p w14:paraId="18FE958E" w14:textId="77777777" w:rsidR="007E098F" w:rsidRDefault="007E098F" w:rsidP="007E098F">
      <w:pPr>
        <w:autoSpaceDE w:val="0"/>
        <w:autoSpaceDN w:val="0"/>
        <w:adjustRightInd w:val="0"/>
        <w:spacing w:after="0"/>
        <w:rPr>
          <w:rFonts w:cs="Times New Roman"/>
          <w:b/>
          <w:color w:val="000000"/>
        </w:rPr>
      </w:pPr>
      <w:proofErr w:type="gramStart"/>
      <w:r w:rsidRPr="000B3B9D">
        <w:rPr>
          <w:rFonts w:cs="Times New Roman"/>
          <w:b/>
          <w:bCs/>
          <w:color w:val="000000"/>
        </w:rPr>
        <w:t>m</w:t>
      </w:r>
      <w:proofErr w:type="gramEnd"/>
      <w:r w:rsidRPr="006D6D5C">
        <w:rPr>
          <w:rFonts w:cs="Times New Roman"/>
          <w:b/>
          <w:bCs/>
          <w:color w:val="000000"/>
          <w:sz w:val="18"/>
          <w:vertAlign w:val="superscript"/>
        </w:rPr>
        <w:t>3</w:t>
      </w:r>
      <w:r w:rsidRPr="000B3B9D">
        <w:rPr>
          <w:rFonts w:cs="Times New Roman"/>
          <w:b/>
          <w:bCs/>
          <w:color w:val="000000"/>
        </w:rPr>
        <w:tab/>
      </w:r>
      <w:r w:rsidRPr="000B3B9D">
        <w:rPr>
          <w:rFonts w:cs="Times New Roman"/>
          <w:b/>
          <w:bCs/>
          <w:color w:val="000000"/>
        </w:rPr>
        <w:tab/>
      </w:r>
      <w:r w:rsidRPr="000B3B9D">
        <w:rPr>
          <w:rFonts w:cs="Times New Roman"/>
          <w:b/>
          <w:bCs/>
          <w:color w:val="000000"/>
        </w:rPr>
        <w:tab/>
      </w:r>
      <w:r w:rsidRPr="000B3B9D">
        <w:rPr>
          <w:rFonts w:cs="Times New Roman"/>
          <w:b/>
          <w:bCs/>
          <w:color w:val="000000"/>
        </w:rPr>
        <w:tab/>
      </w:r>
      <w:r w:rsidRPr="000B3B9D">
        <w:rPr>
          <w:rFonts w:cs="Times New Roman"/>
          <w:b/>
          <w:bCs/>
          <w:color w:val="000000"/>
        </w:rPr>
        <w:tab/>
      </w:r>
      <w:r>
        <w:rPr>
          <w:spacing w:val="1"/>
        </w:rPr>
        <w:t>A</w:t>
      </w:r>
      <w:r w:rsidRPr="00BE11B8">
        <w:t>ç</w:t>
      </w:r>
      <w:r w:rsidRPr="00BE11B8">
        <w:rPr>
          <w:spacing w:val="1"/>
        </w:rPr>
        <w:t>ı</w:t>
      </w:r>
      <w:r w:rsidRPr="00BE11B8">
        <w:t>kla</w:t>
      </w:r>
      <w:r w:rsidRPr="00BE11B8">
        <w:rPr>
          <w:spacing w:val="-1"/>
        </w:rPr>
        <w:t>m</w:t>
      </w:r>
      <w:r w:rsidRPr="00BE11B8">
        <w:t>alar</w:t>
      </w:r>
      <w:r w:rsidRPr="00BE11B8">
        <w:rPr>
          <w:spacing w:val="-11"/>
        </w:rPr>
        <w:t xml:space="preserve"> </w:t>
      </w:r>
      <w:r w:rsidRPr="00BE11B8">
        <w:t>bir</w:t>
      </w:r>
      <w:r w:rsidRPr="00BE11B8">
        <w:rPr>
          <w:spacing w:val="-3"/>
        </w:rPr>
        <w:t xml:space="preserve"> </w:t>
      </w:r>
      <w:r w:rsidRPr="00BE11B8">
        <w:t>sat</w:t>
      </w:r>
      <w:r w:rsidRPr="00BE11B8">
        <w:rPr>
          <w:spacing w:val="-1"/>
        </w:rPr>
        <w:t>ı</w:t>
      </w:r>
      <w:r w:rsidRPr="00BE11B8">
        <w:t>rdan</w:t>
      </w:r>
      <w:r w:rsidRPr="00BE11B8">
        <w:rPr>
          <w:spacing w:val="-8"/>
        </w:rPr>
        <w:t xml:space="preserve"> </w:t>
      </w:r>
      <w:r w:rsidRPr="00BE11B8">
        <w:t>uzun</w:t>
      </w:r>
      <w:r w:rsidRPr="00BE11B8">
        <w:rPr>
          <w:spacing w:val="-6"/>
        </w:rPr>
        <w:t xml:space="preserve"> </w:t>
      </w:r>
      <w:r w:rsidRPr="00BE11B8">
        <w:t>ol</w:t>
      </w:r>
      <w:r w:rsidRPr="00BE11B8">
        <w:rPr>
          <w:spacing w:val="-1"/>
        </w:rPr>
        <w:t>m</w:t>
      </w:r>
      <w:r w:rsidRPr="00BE11B8">
        <w:rPr>
          <w:spacing w:val="2"/>
        </w:rPr>
        <w:t>a</w:t>
      </w:r>
      <w:r w:rsidRPr="00BE11B8">
        <w:rPr>
          <w:spacing w:val="-1"/>
        </w:rPr>
        <w:t>m</w:t>
      </w:r>
      <w:r w:rsidRPr="00BE11B8">
        <w:rPr>
          <w:spacing w:val="1"/>
        </w:rPr>
        <w:t>alı</w:t>
      </w:r>
      <w:r w:rsidRPr="00BE11B8">
        <w:t>d</w:t>
      </w:r>
      <w:r w:rsidRPr="00BE11B8">
        <w:rPr>
          <w:spacing w:val="1"/>
        </w:rPr>
        <w:t>ı</w:t>
      </w:r>
      <w:r w:rsidRPr="00BE11B8">
        <w:t>r</w:t>
      </w:r>
      <w:r w:rsidRPr="000B3B9D">
        <w:rPr>
          <w:rFonts w:cs="Times New Roman"/>
          <w:b/>
          <w:color w:val="000000"/>
        </w:rPr>
        <w:t xml:space="preserve"> </w:t>
      </w:r>
    </w:p>
    <w:p w14:paraId="79BC3576" w14:textId="77777777" w:rsidR="007E098F" w:rsidRDefault="007E098F" w:rsidP="007E098F">
      <w:pPr>
        <w:autoSpaceDE w:val="0"/>
        <w:autoSpaceDN w:val="0"/>
        <w:adjustRightInd w:val="0"/>
        <w:spacing w:after="0"/>
        <w:rPr>
          <w:rFonts w:cs="Times New Roman"/>
        </w:rPr>
      </w:pPr>
      <w:proofErr w:type="spellStart"/>
      <w:proofErr w:type="gramStart"/>
      <w:r w:rsidRPr="000B3B9D">
        <w:rPr>
          <w:rFonts w:cs="Times New Roman"/>
          <w:b/>
          <w:color w:val="000000"/>
        </w:rPr>
        <w:t>db</w:t>
      </w:r>
      <w:proofErr w:type="spellEnd"/>
      <w:proofErr w:type="gramEnd"/>
      <w:r w:rsidRPr="000B3B9D">
        <w:rPr>
          <w:rFonts w:cs="Times New Roman"/>
          <w:b/>
          <w:color w:val="000000"/>
        </w:rPr>
        <w:tab/>
      </w:r>
      <w:r w:rsidRPr="000B3B9D">
        <w:rPr>
          <w:rFonts w:cs="Times New Roman"/>
          <w:b/>
          <w:color w:val="000000"/>
        </w:rPr>
        <w:tab/>
      </w:r>
      <w:r w:rsidRPr="000B3B9D">
        <w:rPr>
          <w:rFonts w:cs="Times New Roman"/>
          <w:b/>
          <w:color w:val="000000"/>
        </w:rPr>
        <w:tab/>
      </w:r>
      <w:r w:rsidRPr="000B3B9D">
        <w:rPr>
          <w:rFonts w:cs="Times New Roman"/>
          <w:b/>
          <w:color w:val="000000"/>
        </w:rPr>
        <w:tab/>
      </w:r>
      <w:r w:rsidRPr="000B3B9D">
        <w:rPr>
          <w:rFonts w:cs="Times New Roman"/>
          <w:b/>
          <w:color w:val="000000"/>
        </w:rPr>
        <w:tab/>
      </w:r>
      <w:r w:rsidRPr="000B3B9D">
        <w:rPr>
          <w:rFonts w:cs="Times New Roman"/>
        </w:rPr>
        <w:t>Desibel</w:t>
      </w:r>
    </w:p>
    <w:p w14:paraId="445BD7A5" w14:textId="77777777" w:rsidR="007E098F" w:rsidRPr="000B3B9D" w:rsidRDefault="007E098F" w:rsidP="007E098F">
      <w:pPr>
        <w:autoSpaceDE w:val="0"/>
        <w:autoSpaceDN w:val="0"/>
        <w:adjustRightInd w:val="0"/>
        <w:spacing w:after="0" w:line="480" w:lineRule="auto"/>
        <w:rPr>
          <w:rFonts w:cs="Times New Roman"/>
          <w:color w:val="000000"/>
        </w:rPr>
      </w:pPr>
    </w:p>
    <w:p w14:paraId="126C9E73" w14:textId="77777777" w:rsidR="007E098F" w:rsidRPr="000B3B9D" w:rsidRDefault="007E098F" w:rsidP="007E098F">
      <w:pPr>
        <w:autoSpaceDE w:val="0"/>
        <w:autoSpaceDN w:val="0"/>
        <w:adjustRightInd w:val="0"/>
        <w:spacing w:after="0"/>
        <w:rPr>
          <w:rFonts w:cs="Times New Roman"/>
          <w:b/>
          <w:bCs/>
          <w:color w:val="000000"/>
        </w:rPr>
      </w:pPr>
      <w:proofErr w:type="spellStart"/>
      <w:r w:rsidRPr="004F315F">
        <w:rPr>
          <w:rFonts w:cs="Times New Roman"/>
          <w:b/>
          <w:bCs/>
          <w:color w:val="000000"/>
        </w:rPr>
        <w:t>Abbreviations</w:t>
      </w:r>
      <w:proofErr w:type="spellEnd"/>
      <w:r w:rsidRPr="000B3B9D">
        <w:rPr>
          <w:rFonts w:cs="Times New Roman"/>
          <w:b/>
          <w:bCs/>
          <w:color w:val="000000"/>
        </w:rPr>
        <w:tab/>
      </w:r>
      <w:r w:rsidRPr="000B3B9D">
        <w:rPr>
          <w:rFonts w:cs="Times New Roman"/>
          <w:b/>
          <w:bCs/>
          <w:color w:val="000000"/>
        </w:rPr>
        <w:tab/>
      </w:r>
      <w:r w:rsidRPr="000B3B9D">
        <w:rPr>
          <w:rFonts w:cs="Times New Roman"/>
          <w:b/>
          <w:bCs/>
          <w:color w:val="000000"/>
        </w:rPr>
        <w:tab/>
      </w:r>
      <w:proofErr w:type="spellStart"/>
      <w:r w:rsidRPr="004F315F">
        <w:rPr>
          <w:rFonts w:cs="Times New Roman"/>
          <w:b/>
          <w:bCs/>
          <w:color w:val="000000"/>
        </w:rPr>
        <w:t>Explanations</w:t>
      </w:r>
      <w:proofErr w:type="spellEnd"/>
    </w:p>
    <w:p w14:paraId="6C075C85" w14:textId="77777777" w:rsidR="007E098F" w:rsidRPr="000B3B9D" w:rsidRDefault="007E098F" w:rsidP="007E098F">
      <w:pPr>
        <w:autoSpaceDE w:val="0"/>
        <w:autoSpaceDN w:val="0"/>
        <w:adjustRightInd w:val="0"/>
        <w:spacing w:after="0"/>
        <w:rPr>
          <w:rFonts w:cs="Times New Roman"/>
          <w:b/>
          <w:bCs/>
          <w:color w:val="000000"/>
        </w:rPr>
      </w:pPr>
    </w:p>
    <w:p w14:paraId="717543BD" w14:textId="77777777" w:rsidR="007E098F" w:rsidRPr="000B3B9D" w:rsidRDefault="007E098F" w:rsidP="007E098F">
      <w:pPr>
        <w:autoSpaceDE w:val="0"/>
        <w:autoSpaceDN w:val="0"/>
        <w:adjustRightInd w:val="0"/>
        <w:spacing w:after="0"/>
        <w:rPr>
          <w:rFonts w:cs="Times New Roman"/>
          <w:color w:val="000000"/>
        </w:rPr>
      </w:pPr>
      <w:r w:rsidRPr="000B3B9D">
        <w:rPr>
          <w:rFonts w:cs="Times New Roman"/>
          <w:b/>
          <w:bCs/>
          <w:color w:val="000000"/>
        </w:rPr>
        <w:t xml:space="preserve">AB </w:t>
      </w:r>
      <w:r w:rsidRPr="000B3B9D">
        <w:rPr>
          <w:rFonts w:cs="Times New Roman"/>
          <w:b/>
          <w:bCs/>
          <w:color w:val="000000"/>
        </w:rPr>
        <w:tab/>
      </w:r>
      <w:r w:rsidRPr="000B3B9D">
        <w:rPr>
          <w:rFonts w:cs="Times New Roman"/>
          <w:b/>
          <w:bCs/>
          <w:color w:val="000000"/>
        </w:rPr>
        <w:tab/>
      </w:r>
      <w:r w:rsidRPr="000B3B9D">
        <w:rPr>
          <w:rFonts w:cs="Times New Roman"/>
          <w:b/>
          <w:bCs/>
          <w:color w:val="000000"/>
        </w:rPr>
        <w:tab/>
      </w:r>
      <w:r w:rsidRPr="000B3B9D">
        <w:rPr>
          <w:rFonts w:cs="Times New Roman"/>
          <w:b/>
          <w:bCs/>
          <w:color w:val="000000"/>
        </w:rPr>
        <w:tab/>
      </w:r>
      <w:r w:rsidRPr="000B3B9D">
        <w:rPr>
          <w:rFonts w:cs="Times New Roman"/>
          <w:b/>
          <w:bCs/>
          <w:color w:val="000000"/>
        </w:rPr>
        <w:tab/>
      </w:r>
      <w:r>
        <w:rPr>
          <w:spacing w:val="1"/>
        </w:rPr>
        <w:t>A</w:t>
      </w:r>
      <w:r w:rsidRPr="00BE11B8">
        <w:t>ç</w:t>
      </w:r>
      <w:r w:rsidRPr="00BE11B8">
        <w:rPr>
          <w:spacing w:val="1"/>
        </w:rPr>
        <w:t>ı</w:t>
      </w:r>
      <w:r w:rsidRPr="00BE11B8">
        <w:t>kla</w:t>
      </w:r>
      <w:r w:rsidRPr="00BE11B8">
        <w:rPr>
          <w:spacing w:val="-1"/>
        </w:rPr>
        <w:t>m</w:t>
      </w:r>
      <w:r w:rsidRPr="00BE11B8">
        <w:t>alar</w:t>
      </w:r>
      <w:r w:rsidRPr="00BE11B8">
        <w:rPr>
          <w:spacing w:val="-11"/>
        </w:rPr>
        <w:t xml:space="preserve"> </w:t>
      </w:r>
      <w:r w:rsidRPr="00BE11B8">
        <w:t>bir</w:t>
      </w:r>
      <w:r w:rsidRPr="00BE11B8">
        <w:rPr>
          <w:spacing w:val="-3"/>
        </w:rPr>
        <w:t xml:space="preserve"> </w:t>
      </w:r>
      <w:r w:rsidRPr="00BE11B8">
        <w:t>sat</w:t>
      </w:r>
      <w:r w:rsidRPr="00BE11B8">
        <w:rPr>
          <w:spacing w:val="-1"/>
        </w:rPr>
        <w:t>ı</w:t>
      </w:r>
      <w:r w:rsidRPr="00BE11B8">
        <w:t>rdan</w:t>
      </w:r>
      <w:r w:rsidRPr="00BE11B8">
        <w:rPr>
          <w:spacing w:val="-8"/>
        </w:rPr>
        <w:t xml:space="preserve"> </w:t>
      </w:r>
      <w:r w:rsidRPr="00BE11B8">
        <w:t>uzun</w:t>
      </w:r>
      <w:r w:rsidRPr="00BE11B8">
        <w:rPr>
          <w:spacing w:val="-6"/>
        </w:rPr>
        <w:t xml:space="preserve"> </w:t>
      </w:r>
      <w:r w:rsidRPr="00BE11B8">
        <w:t>ol</w:t>
      </w:r>
      <w:r w:rsidRPr="00BE11B8">
        <w:rPr>
          <w:spacing w:val="-1"/>
        </w:rPr>
        <w:t>m</w:t>
      </w:r>
      <w:r w:rsidRPr="00BE11B8">
        <w:rPr>
          <w:spacing w:val="2"/>
        </w:rPr>
        <w:t>a</w:t>
      </w:r>
      <w:r w:rsidRPr="00BE11B8">
        <w:rPr>
          <w:spacing w:val="-1"/>
        </w:rPr>
        <w:t>m</w:t>
      </w:r>
      <w:r w:rsidRPr="00BE11B8">
        <w:rPr>
          <w:spacing w:val="1"/>
        </w:rPr>
        <w:t>alı</w:t>
      </w:r>
      <w:r w:rsidRPr="00BE11B8">
        <w:t>d</w:t>
      </w:r>
      <w:r w:rsidRPr="00BE11B8">
        <w:rPr>
          <w:spacing w:val="1"/>
        </w:rPr>
        <w:t>ı</w:t>
      </w:r>
      <w:r w:rsidRPr="00BE11B8">
        <w:t>r</w:t>
      </w:r>
    </w:p>
    <w:p w14:paraId="3AB49961" w14:textId="77777777" w:rsidR="007E098F" w:rsidRPr="000B3B9D" w:rsidRDefault="007E098F" w:rsidP="007E098F">
      <w:pPr>
        <w:autoSpaceDE w:val="0"/>
        <w:autoSpaceDN w:val="0"/>
        <w:adjustRightInd w:val="0"/>
        <w:spacing w:after="0"/>
        <w:ind w:left="3540" w:hanging="3540"/>
        <w:rPr>
          <w:rFonts w:cs="Times New Roman"/>
        </w:rPr>
      </w:pPr>
      <w:r w:rsidRPr="000B3B9D">
        <w:rPr>
          <w:rFonts w:cs="Times New Roman"/>
          <w:b/>
        </w:rPr>
        <w:t>ASHRAE</w:t>
      </w:r>
      <w:r w:rsidRPr="000B3B9D">
        <w:rPr>
          <w:rFonts w:cs="Times New Roman"/>
          <w:b/>
        </w:rPr>
        <w:tab/>
      </w:r>
      <w:r>
        <w:rPr>
          <w:rFonts w:cs="Times New Roman"/>
          <w:color w:val="000000"/>
        </w:rPr>
        <w:t>Kısaltmalar alfabetik sırayla verilmelidir</w:t>
      </w:r>
    </w:p>
    <w:p w14:paraId="3D6CF17C" w14:textId="77777777" w:rsidR="007E098F" w:rsidRPr="000B3B9D" w:rsidRDefault="007E098F" w:rsidP="007E098F">
      <w:pPr>
        <w:autoSpaceDE w:val="0"/>
        <w:autoSpaceDN w:val="0"/>
        <w:adjustRightInd w:val="0"/>
        <w:spacing w:after="0"/>
        <w:ind w:left="3540" w:hanging="3540"/>
        <w:rPr>
          <w:rFonts w:cs="Times New Roman"/>
        </w:rPr>
      </w:pPr>
      <w:r w:rsidRPr="000B3B9D">
        <w:rPr>
          <w:rFonts w:cs="Times New Roman"/>
          <w:b/>
          <w:bCs/>
        </w:rPr>
        <w:t>BRE</w:t>
      </w:r>
      <w:r w:rsidRPr="000B3B9D">
        <w:rPr>
          <w:rFonts w:cs="Times New Roman"/>
          <w:b/>
          <w:bCs/>
        </w:rPr>
        <w:tab/>
      </w:r>
      <w:r>
        <w:rPr>
          <w:rFonts w:cs="Times New Roman"/>
          <w:color w:val="000000"/>
        </w:rPr>
        <w:t>………………………….</w:t>
      </w:r>
    </w:p>
    <w:p w14:paraId="1778F452" w14:textId="77777777" w:rsidR="007E098F" w:rsidRDefault="007E098F" w:rsidP="007E098F">
      <w:pPr>
        <w:autoSpaceDE w:val="0"/>
        <w:autoSpaceDN w:val="0"/>
        <w:adjustRightInd w:val="0"/>
        <w:spacing w:after="0"/>
        <w:rPr>
          <w:rFonts w:cs="Times New Roman"/>
          <w:color w:val="000000"/>
        </w:rPr>
      </w:pPr>
      <w:r w:rsidRPr="000B3B9D">
        <w:rPr>
          <w:rFonts w:cs="Times New Roman"/>
          <w:b/>
          <w:bCs/>
          <w:color w:val="000000"/>
        </w:rPr>
        <w:t>CFD</w:t>
      </w:r>
      <w:r w:rsidRPr="000B3B9D">
        <w:rPr>
          <w:rFonts w:cs="Times New Roman"/>
          <w:b/>
          <w:bCs/>
          <w:color w:val="000000"/>
        </w:rPr>
        <w:tab/>
      </w:r>
      <w:r w:rsidRPr="000B3B9D">
        <w:rPr>
          <w:rFonts w:cs="Times New Roman"/>
          <w:b/>
          <w:bCs/>
          <w:color w:val="000000"/>
        </w:rPr>
        <w:tab/>
      </w:r>
      <w:r w:rsidRPr="000B3B9D">
        <w:rPr>
          <w:rFonts w:cs="Times New Roman"/>
          <w:b/>
          <w:bCs/>
          <w:color w:val="000000"/>
        </w:rPr>
        <w:tab/>
      </w:r>
      <w:r w:rsidRPr="000B3B9D">
        <w:rPr>
          <w:rFonts w:cs="Times New Roman"/>
          <w:b/>
          <w:bCs/>
          <w:color w:val="000000"/>
        </w:rPr>
        <w:tab/>
      </w:r>
      <w:r w:rsidRPr="000B3B9D">
        <w:rPr>
          <w:rFonts w:cs="Times New Roman"/>
          <w:b/>
          <w:bCs/>
          <w:color w:val="000000"/>
        </w:rPr>
        <w:tab/>
      </w:r>
      <w:r>
        <w:rPr>
          <w:rFonts w:cs="Times New Roman"/>
          <w:color w:val="000000"/>
        </w:rPr>
        <w:t>……………………</w:t>
      </w:r>
      <w:proofErr w:type="gramStart"/>
      <w:r>
        <w:rPr>
          <w:rFonts w:cs="Times New Roman"/>
          <w:color w:val="000000"/>
        </w:rPr>
        <w:t>…....</w:t>
      </w:r>
      <w:proofErr w:type="gramEnd"/>
      <w:r>
        <w:rPr>
          <w:rFonts w:cs="Times New Roman"/>
          <w:color w:val="000000"/>
        </w:rPr>
        <w:t>.</w:t>
      </w:r>
    </w:p>
    <w:permEnd w:id="1441624764"/>
    <w:p w14:paraId="1641B234" w14:textId="77777777" w:rsidR="007E098F" w:rsidRDefault="007E098F" w:rsidP="007E098F">
      <w:pPr>
        <w:rPr>
          <w:rFonts w:cs="Times New Roman"/>
          <w:bCs/>
          <w:color w:val="000000"/>
        </w:rPr>
      </w:pPr>
    </w:p>
    <w:p w14:paraId="715E2225" w14:textId="77777777" w:rsidR="007E098F" w:rsidRDefault="007E098F" w:rsidP="007E098F">
      <w:pPr>
        <w:rPr>
          <w:rFonts w:cs="Times New Roman"/>
          <w:bCs/>
          <w:color w:val="000000"/>
        </w:rPr>
        <w:sectPr w:rsidR="007E098F" w:rsidSect="00EA6E7F">
          <w:headerReference w:type="even" r:id="rId10"/>
          <w:headerReference w:type="default" r:id="rId11"/>
          <w:type w:val="continuous"/>
          <w:pgSz w:w="11900" w:h="16840"/>
          <w:pgMar w:top="1701" w:right="1559" w:bottom="1134" w:left="1559" w:header="1134" w:footer="567" w:gutter="0"/>
          <w:pgNumType w:fmt="lowerRoman" w:start="2"/>
          <w:cols w:space="708"/>
          <w:formProt w:val="0"/>
          <w:noEndnote/>
          <w:docGrid w:linePitch="326"/>
        </w:sectPr>
      </w:pPr>
    </w:p>
    <w:p w14:paraId="4350DA8E" w14:textId="77777777" w:rsidR="007E098F" w:rsidRDefault="007E098F" w:rsidP="007E098F">
      <w:pPr>
        <w:jc w:val="left"/>
        <w:rPr>
          <w:rFonts w:cs="Times New Roman"/>
          <w:bCs/>
          <w:color w:val="000000"/>
        </w:rPr>
      </w:pPr>
      <w:r>
        <w:rPr>
          <w:rFonts w:cs="Times New Roman"/>
          <w:bCs/>
          <w:color w:val="000000"/>
        </w:rPr>
        <w:br w:type="page"/>
      </w:r>
    </w:p>
    <w:p w14:paraId="0FDD4FD5" w14:textId="77777777" w:rsidR="007E098F" w:rsidRDefault="007E098F" w:rsidP="007E098F">
      <w:pPr>
        <w:rPr>
          <w:rFonts w:cs="Times New Roman"/>
          <w:bCs/>
          <w:color w:val="000000"/>
        </w:rPr>
        <w:sectPr w:rsidR="007E098F" w:rsidSect="0061195F">
          <w:type w:val="continuous"/>
          <w:pgSz w:w="11900" w:h="16840"/>
          <w:pgMar w:top="1701" w:right="1559" w:bottom="1134" w:left="1559" w:header="1134" w:footer="567" w:gutter="0"/>
          <w:pgNumType w:fmt="lowerRoman" w:start="3"/>
          <w:cols w:space="708"/>
          <w:formProt w:val="0"/>
          <w:noEndnote/>
          <w:docGrid w:linePitch="326"/>
        </w:sectPr>
      </w:pPr>
    </w:p>
    <w:p w14:paraId="384C547A" w14:textId="77777777" w:rsidR="007E098F" w:rsidRPr="00FC511E" w:rsidRDefault="007E098F" w:rsidP="007E098F">
      <w:pPr>
        <w:pStyle w:val="Balk1"/>
      </w:pPr>
      <w:bookmarkStart w:id="12" w:name="_Toc532840249"/>
      <w:bookmarkStart w:id="13" w:name="_Toc9609957"/>
      <w:bookmarkStart w:id="14" w:name="_Toc216440131"/>
      <w:commentRangeStart w:id="15"/>
      <w:r w:rsidRPr="00FC511E">
        <w:lastRenderedPageBreak/>
        <w:t>1</w:t>
      </w:r>
      <w:commentRangeEnd w:id="15"/>
      <w:r>
        <w:rPr>
          <w:rStyle w:val="AklamaBavurusu"/>
          <w:rFonts w:eastAsia="Times New Roman"/>
          <w:b w:val="0"/>
          <w:lang w:eastAsia="tr-TR"/>
        </w:rPr>
        <w:commentReference w:id="15"/>
      </w:r>
      <w:r w:rsidRPr="00FC511E">
        <w:t xml:space="preserve">. </w:t>
      </w:r>
      <w:bookmarkEnd w:id="12"/>
      <w:bookmarkEnd w:id="13"/>
      <w:bookmarkEnd w:id="14"/>
      <w:r>
        <w:t>INTRODUCTION</w:t>
      </w:r>
    </w:p>
    <w:p w14:paraId="6351ABB4" w14:textId="77777777" w:rsidR="007E098F" w:rsidRPr="003C24FF" w:rsidRDefault="007E098F" w:rsidP="007E098F">
      <w:pPr>
        <w:spacing w:after="0"/>
        <w:rPr>
          <w:rFonts w:eastAsia="Times New Roman" w:cs="Arial"/>
          <w:lang w:eastAsia="tr-TR"/>
        </w:rPr>
      </w:pPr>
    </w:p>
    <w:p w14:paraId="4F34FAFF" w14:textId="77777777" w:rsidR="007E098F" w:rsidRPr="003C24FF" w:rsidRDefault="007E098F" w:rsidP="007E098F">
      <w:pPr>
        <w:autoSpaceDE w:val="0"/>
        <w:autoSpaceDN w:val="0"/>
        <w:adjustRightInd w:val="0"/>
        <w:spacing w:after="0"/>
        <w:contextualSpacing/>
        <w:rPr>
          <w:rFonts w:eastAsia="Times New Roman" w:cs="Arial"/>
          <w:spacing w:val="1"/>
        </w:rPr>
      </w:pPr>
      <w:permStart w:id="1704141111" w:edGrp="everyone"/>
      <w:r w:rsidRPr="003C24FF">
        <w:rPr>
          <w:rFonts w:eastAsia="Times New Roman" w:cs="Arial"/>
        </w:rPr>
        <w:t>Tezin</w:t>
      </w:r>
      <w:r w:rsidRPr="003C24FF">
        <w:rPr>
          <w:rFonts w:eastAsia="Times New Roman" w:cs="Arial"/>
          <w:spacing w:val="-1"/>
        </w:rPr>
        <w:t xml:space="preserve"> “</w:t>
      </w:r>
      <w:r w:rsidRPr="003C24FF">
        <w:rPr>
          <w:rFonts w:eastAsia="Times New Roman" w:cs="Arial"/>
          <w:b/>
          <w:bCs/>
          <w:spacing w:val="1"/>
        </w:rPr>
        <w:t>G</w:t>
      </w:r>
      <w:r w:rsidRPr="003C24FF">
        <w:rPr>
          <w:rFonts w:eastAsia="Times New Roman" w:cs="Arial"/>
          <w:b/>
          <w:bCs/>
        </w:rPr>
        <w:t>İRİŞ</w:t>
      </w:r>
      <w:r w:rsidRPr="003C24FF">
        <w:rPr>
          <w:rFonts w:eastAsia="Times New Roman" w:cs="Arial"/>
        </w:rPr>
        <w:t>”</w:t>
      </w:r>
      <w:r w:rsidRPr="003C24FF">
        <w:rPr>
          <w:rFonts w:eastAsia="Times New Roman" w:cs="Arial"/>
          <w:spacing w:val="-5"/>
        </w:rPr>
        <w:t xml:space="preserve"> </w:t>
      </w:r>
      <w:r w:rsidRPr="003C24FF">
        <w:rPr>
          <w:rFonts w:eastAsia="Times New Roman" w:cs="Arial"/>
        </w:rPr>
        <w:t>bölü</w:t>
      </w:r>
      <w:r w:rsidRPr="003C24FF">
        <w:rPr>
          <w:rFonts w:eastAsia="Times New Roman" w:cs="Arial"/>
          <w:spacing w:val="-1"/>
        </w:rPr>
        <w:t>m</w:t>
      </w:r>
      <w:r w:rsidRPr="003C24FF">
        <w:rPr>
          <w:rFonts w:eastAsia="Times New Roman" w:cs="Arial"/>
        </w:rPr>
        <w:t>ünde</w:t>
      </w:r>
      <w:r w:rsidRPr="003C24FF">
        <w:rPr>
          <w:rFonts w:eastAsia="Times New Roman" w:cs="Arial"/>
          <w:spacing w:val="-7"/>
        </w:rPr>
        <w:t xml:space="preserve"> </w:t>
      </w:r>
      <w:r w:rsidRPr="003C24FF">
        <w:rPr>
          <w:rFonts w:eastAsia="Times New Roman" w:cs="Arial"/>
        </w:rPr>
        <w:t>tez</w:t>
      </w:r>
      <w:r w:rsidRPr="003C24FF">
        <w:rPr>
          <w:rFonts w:eastAsia="Times New Roman" w:cs="Arial"/>
          <w:spacing w:val="1"/>
        </w:rPr>
        <w:t xml:space="preserve"> </w:t>
      </w:r>
      <w:r w:rsidRPr="003C24FF">
        <w:rPr>
          <w:rFonts w:eastAsia="Times New Roman" w:cs="Arial"/>
        </w:rPr>
        <w:t>ça</w:t>
      </w:r>
      <w:r w:rsidRPr="003C24FF">
        <w:rPr>
          <w:rFonts w:eastAsia="Times New Roman" w:cs="Arial"/>
          <w:spacing w:val="1"/>
        </w:rPr>
        <w:t>lı</w:t>
      </w:r>
      <w:r w:rsidRPr="003C24FF">
        <w:rPr>
          <w:rFonts w:eastAsia="Times New Roman" w:cs="Arial"/>
          <w:spacing w:val="-1"/>
        </w:rPr>
        <w:t>şm</w:t>
      </w:r>
      <w:r w:rsidRPr="003C24FF">
        <w:rPr>
          <w:rFonts w:eastAsia="Times New Roman" w:cs="Arial"/>
          <w:spacing w:val="1"/>
        </w:rPr>
        <w:t>a</w:t>
      </w:r>
      <w:r w:rsidRPr="003C24FF">
        <w:rPr>
          <w:rFonts w:eastAsia="Times New Roman" w:cs="Arial"/>
        </w:rPr>
        <w:t>s</w:t>
      </w:r>
      <w:r w:rsidRPr="003C24FF">
        <w:rPr>
          <w:rFonts w:eastAsia="Times New Roman" w:cs="Arial"/>
          <w:spacing w:val="1"/>
        </w:rPr>
        <w:t>ı</w:t>
      </w:r>
      <w:r w:rsidRPr="003C24FF">
        <w:rPr>
          <w:rFonts w:eastAsia="Times New Roman" w:cs="Arial"/>
        </w:rPr>
        <w:t>n</w:t>
      </w:r>
      <w:r w:rsidRPr="003C24FF">
        <w:rPr>
          <w:rFonts w:eastAsia="Times New Roman" w:cs="Arial"/>
          <w:spacing w:val="1"/>
        </w:rPr>
        <w:t>da ele alınan konunun</w:t>
      </w:r>
      <w:r w:rsidRPr="003C24FF">
        <w:rPr>
          <w:rFonts w:eastAsia="Times New Roman" w:cs="Arial"/>
        </w:rPr>
        <w:t>, problemin ne olduğuna, araştırmanın amacına, araştırmanın önemine, sınırlılıklarına ve adı geçen tanımların hangi anlamlarda kullanıldığına yönelik, ar</w:t>
      </w:r>
      <w:r w:rsidRPr="003C24FF">
        <w:rPr>
          <w:rFonts w:eastAsia="Times New Roman" w:cs="Arial"/>
          <w:spacing w:val="1"/>
        </w:rPr>
        <w:t>a</w:t>
      </w:r>
      <w:r w:rsidRPr="003C24FF">
        <w:rPr>
          <w:rFonts w:eastAsia="Times New Roman" w:cs="Arial"/>
        </w:rPr>
        <w:t>ş</w:t>
      </w:r>
      <w:r w:rsidRPr="003C24FF">
        <w:rPr>
          <w:rFonts w:eastAsia="Times New Roman" w:cs="Arial"/>
          <w:spacing w:val="-1"/>
        </w:rPr>
        <w:t>t</w:t>
      </w:r>
      <w:r w:rsidRPr="003C24FF">
        <w:rPr>
          <w:rFonts w:eastAsia="Times New Roman" w:cs="Arial"/>
          <w:spacing w:val="1"/>
        </w:rPr>
        <w:t>ır</w:t>
      </w:r>
      <w:r w:rsidRPr="003C24FF">
        <w:rPr>
          <w:rFonts w:eastAsia="Times New Roman" w:cs="Arial"/>
          <w:spacing w:val="-1"/>
        </w:rPr>
        <w:t>m</w:t>
      </w:r>
      <w:r w:rsidRPr="003C24FF">
        <w:rPr>
          <w:rFonts w:eastAsia="Times New Roman" w:cs="Arial"/>
        </w:rPr>
        <w:t>a</w:t>
      </w:r>
      <w:r w:rsidRPr="003C24FF">
        <w:rPr>
          <w:rFonts w:eastAsia="Times New Roman" w:cs="Arial"/>
          <w:spacing w:val="-5"/>
        </w:rPr>
        <w:t xml:space="preserve"> </w:t>
      </w:r>
      <w:r w:rsidRPr="003C24FF">
        <w:rPr>
          <w:rFonts w:eastAsia="Times New Roman" w:cs="Arial"/>
          <w:spacing w:val="1"/>
        </w:rPr>
        <w:t>yönte</w:t>
      </w:r>
      <w:r w:rsidRPr="003C24FF">
        <w:rPr>
          <w:rFonts w:eastAsia="Times New Roman" w:cs="Arial"/>
          <w:spacing w:val="-1"/>
        </w:rPr>
        <w:t>m</w:t>
      </w:r>
      <w:r w:rsidRPr="003C24FF">
        <w:rPr>
          <w:rFonts w:eastAsia="Times New Roman" w:cs="Arial"/>
          <w:spacing w:val="1"/>
        </w:rPr>
        <w:t>ler</w:t>
      </w:r>
      <w:r w:rsidRPr="003C24FF">
        <w:rPr>
          <w:rFonts w:eastAsia="Times New Roman" w:cs="Arial"/>
        </w:rPr>
        <w:t>i</w:t>
      </w:r>
      <w:r w:rsidRPr="003C24FF">
        <w:rPr>
          <w:rFonts w:eastAsia="Times New Roman" w:cs="Arial"/>
          <w:spacing w:val="-6"/>
        </w:rPr>
        <w:t xml:space="preserve"> </w:t>
      </w:r>
      <w:r w:rsidRPr="003C24FF">
        <w:rPr>
          <w:rFonts w:eastAsia="Times New Roman" w:cs="Arial"/>
          <w:spacing w:val="-1"/>
        </w:rPr>
        <w:t>v</w:t>
      </w:r>
      <w:r w:rsidRPr="003C24FF">
        <w:rPr>
          <w:rFonts w:eastAsia="Times New Roman" w:cs="Arial"/>
        </w:rPr>
        <w:t>e önceki</w:t>
      </w:r>
      <w:r w:rsidRPr="003C24FF">
        <w:rPr>
          <w:rFonts w:eastAsia="Times New Roman" w:cs="Arial"/>
          <w:spacing w:val="-1"/>
        </w:rPr>
        <w:t xml:space="preserve"> </w:t>
      </w:r>
      <w:r w:rsidRPr="003C24FF">
        <w:rPr>
          <w:rFonts w:eastAsia="Times New Roman" w:cs="Arial"/>
        </w:rPr>
        <w:t>ça</w:t>
      </w:r>
      <w:r w:rsidRPr="003C24FF">
        <w:rPr>
          <w:rFonts w:eastAsia="Times New Roman" w:cs="Arial"/>
          <w:spacing w:val="-1"/>
        </w:rPr>
        <w:t>l</w:t>
      </w:r>
      <w:r w:rsidRPr="003C24FF">
        <w:rPr>
          <w:rFonts w:eastAsia="Times New Roman" w:cs="Arial"/>
          <w:spacing w:val="1"/>
        </w:rPr>
        <w:t>ı</w:t>
      </w:r>
      <w:r w:rsidRPr="003C24FF">
        <w:rPr>
          <w:rFonts w:eastAsia="Times New Roman" w:cs="Arial"/>
          <w:spacing w:val="-1"/>
        </w:rPr>
        <w:t>şm</w:t>
      </w:r>
      <w:r w:rsidRPr="003C24FF">
        <w:rPr>
          <w:rFonts w:eastAsia="Times New Roman" w:cs="Arial"/>
          <w:spacing w:val="1"/>
        </w:rPr>
        <w:t>a</w:t>
      </w:r>
      <w:r w:rsidRPr="003C24FF">
        <w:rPr>
          <w:rFonts w:eastAsia="Times New Roman" w:cs="Arial"/>
        </w:rPr>
        <w:t>lar</w:t>
      </w:r>
      <w:r w:rsidRPr="003C24FF">
        <w:rPr>
          <w:rFonts w:eastAsia="Times New Roman" w:cs="Arial"/>
          <w:spacing w:val="-5"/>
        </w:rPr>
        <w:t xml:space="preserve"> </w:t>
      </w:r>
      <w:r w:rsidRPr="003C24FF">
        <w:rPr>
          <w:rFonts w:eastAsia="Times New Roman" w:cs="Arial"/>
        </w:rPr>
        <w:t>gibi,</w:t>
      </w:r>
      <w:r w:rsidRPr="003C24FF">
        <w:rPr>
          <w:rFonts w:eastAsia="Times New Roman" w:cs="Arial"/>
          <w:spacing w:val="1"/>
        </w:rPr>
        <w:t xml:space="preserve"> </w:t>
      </w:r>
      <w:r w:rsidRPr="003C24FF">
        <w:rPr>
          <w:rFonts w:eastAsia="Times New Roman" w:cs="Arial"/>
        </w:rPr>
        <w:t>okuyucuyu</w:t>
      </w:r>
      <w:r w:rsidRPr="003C24FF">
        <w:rPr>
          <w:rFonts w:eastAsia="Times New Roman" w:cs="Arial"/>
          <w:spacing w:val="-6"/>
        </w:rPr>
        <w:t xml:space="preserve"> </w:t>
      </w:r>
      <w:r w:rsidRPr="003C24FF">
        <w:rPr>
          <w:rFonts w:eastAsia="Times New Roman" w:cs="Arial"/>
        </w:rPr>
        <w:t>konuya</w:t>
      </w:r>
      <w:r w:rsidRPr="003C24FF">
        <w:rPr>
          <w:rFonts w:eastAsia="Times New Roman" w:cs="Arial"/>
          <w:spacing w:val="-2"/>
        </w:rPr>
        <w:t xml:space="preserve"> </w:t>
      </w:r>
      <w:r w:rsidRPr="003C24FF">
        <w:rPr>
          <w:rFonts w:eastAsia="Times New Roman" w:cs="Arial"/>
        </w:rPr>
        <w:t>haz</w:t>
      </w:r>
      <w:r w:rsidRPr="003C24FF">
        <w:rPr>
          <w:rFonts w:eastAsia="Times New Roman" w:cs="Arial"/>
          <w:spacing w:val="-1"/>
        </w:rPr>
        <w:t>ı</w:t>
      </w:r>
      <w:r w:rsidRPr="003C24FF">
        <w:rPr>
          <w:rFonts w:eastAsia="Times New Roman" w:cs="Arial"/>
          <w:spacing w:val="1"/>
        </w:rPr>
        <w:t>rla</w:t>
      </w:r>
      <w:r w:rsidRPr="003C24FF">
        <w:rPr>
          <w:rFonts w:eastAsia="Times New Roman" w:cs="Arial"/>
          <w:spacing w:val="-1"/>
        </w:rPr>
        <w:t>y</w:t>
      </w:r>
      <w:r w:rsidRPr="003C24FF">
        <w:rPr>
          <w:rFonts w:eastAsia="Times New Roman" w:cs="Arial"/>
          <w:spacing w:val="1"/>
        </w:rPr>
        <w:t>ıc</w:t>
      </w:r>
      <w:r w:rsidRPr="003C24FF">
        <w:rPr>
          <w:rFonts w:eastAsia="Times New Roman" w:cs="Arial"/>
        </w:rPr>
        <w:t>ı</w:t>
      </w:r>
      <w:r w:rsidRPr="003C24FF">
        <w:rPr>
          <w:rFonts w:eastAsia="Times New Roman" w:cs="Arial"/>
          <w:spacing w:val="-5"/>
        </w:rPr>
        <w:t xml:space="preserve"> </w:t>
      </w:r>
      <w:r w:rsidRPr="003C24FF">
        <w:rPr>
          <w:rFonts w:eastAsia="Times New Roman" w:cs="Arial"/>
          <w:spacing w:val="-1"/>
        </w:rPr>
        <w:t>n</w:t>
      </w:r>
      <w:r w:rsidRPr="003C24FF">
        <w:rPr>
          <w:rFonts w:eastAsia="Times New Roman" w:cs="Arial"/>
          <w:spacing w:val="1"/>
        </w:rPr>
        <w:t>itelikte</w:t>
      </w:r>
      <w:r w:rsidRPr="003C24FF">
        <w:rPr>
          <w:rFonts w:eastAsia="Times New Roman" w:cs="Arial"/>
          <w:spacing w:val="-4"/>
        </w:rPr>
        <w:t xml:space="preserve"> </w:t>
      </w:r>
      <w:r w:rsidRPr="003C24FF">
        <w:rPr>
          <w:rFonts w:eastAsia="Times New Roman" w:cs="Arial"/>
          <w:spacing w:val="-1"/>
        </w:rPr>
        <w:t>b</w:t>
      </w:r>
      <w:r w:rsidRPr="003C24FF">
        <w:rPr>
          <w:rFonts w:eastAsia="Times New Roman" w:cs="Arial"/>
          <w:spacing w:val="1"/>
        </w:rPr>
        <w:t>il</w:t>
      </w:r>
      <w:r w:rsidRPr="003C24FF">
        <w:rPr>
          <w:rFonts w:eastAsia="Times New Roman" w:cs="Arial"/>
          <w:spacing w:val="-1"/>
        </w:rPr>
        <w:t>g</w:t>
      </w:r>
      <w:r w:rsidRPr="003C24FF">
        <w:rPr>
          <w:rFonts w:eastAsia="Times New Roman" w:cs="Arial"/>
          <w:spacing w:val="1"/>
        </w:rPr>
        <w:t>il</w:t>
      </w:r>
      <w:r w:rsidRPr="003C24FF">
        <w:rPr>
          <w:rFonts w:eastAsia="Times New Roman" w:cs="Arial"/>
          <w:spacing w:val="-1"/>
        </w:rPr>
        <w:t>e</w:t>
      </w:r>
      <w:r w:rsidRPr="003C24FF">
        <w:rPr>
          <w:rFonts w:eastAsia="Times New Roman" w:cs="Arial"/>
        </w:rPr>
        <w:t>r</w:t>
      </w:r>
      <w:r w:rsidRPr="003C24FF">
        <w:rPr>
          <w:rFonts w:eastAsia="Times New Roman" w:cs="Arial"/>
          <w:spacing w:val="-2"/>
        </w:rPr>
        <w:t xml:space="preserve"> </w:t>
      </w:r>
      <w:r w:rsidRPr="003C24FF">
        <w:rPr>
          <w:rFonts w:eastAsia="Times New Roman" w:cs="Arial"/>
          <w:spacing w:val="1"/>
        </w:rPr>
        <w:t>ve</w:t>
      </w:r>
      <w:r w:rsidRPr="003C24FF">
        <w:rPr>
          <w:rFonts w:eastAsia="Times New Roman" w:cs="Arial"/>
        </w:rPr>
        <w:t>r</w:t>
      </w:r>
      <w:r w:rsidRPr="003C24FF">
        <w:rPr>
          <w:rFonts w:eastAsia="Times New Roman" w:cs="Arial"/>
          <w:spacing w:val="1"/>
        </w:rPr>
        <w:t>il</w:t>
      </w:r>
      <w:r w:rsidRPr="003C24FF">
        <w:rPr>
          <w:rFonts w:eastAsia="Times New Roman" w:cs="Arial"/>
          <w:spacing w:val="-1"/>
        </w:rPr>
        <w:t>m</w:t>
      </w:r>
      <w:r w:rsidRPr="003C24FF">
        <w:rPr>
          <w:rFonts w:eastAsia="Times New Roman" w:cs="Arial"/>
          <w:spacing w:val="1"/>
        </w:rPr>
        <w:t xml:space="preserve">elidir. </w:t>
      </w:r>
      <w:r w:rsidRPr="003C24FF">
        <w:rPr>
          <w:rFonts w:eastAsia="Times New Roman" w:cs="Arial"/>
        </w:rPr>
        <w:t>Ancak,</w:t>
      </w:r>
      <w:r w:rsidRPr="003C24FF">
        <w:rPr>
          <w:rFonts w:eastAsia="Times New Roman" w:cs="Arial"/>
          <w:spacing w:val="33"/>
        </w:rPr>
        <w:t xml:space="preserve"> </w:t>
      </w:r>
      <w:r w:rsidRPr="003C24FF">
        <w:rPr>
          <w:rFonts w:eastAsia="Times New Roman" w:cs="Arial"/>
        </w:rPr>
        <w:t>bu</w:t>
      </w:r>
      <w:r w:rsidRPr="003C24FF">
        <w:rPr>
          <w:rFonts w:eastAsia="Times New Roman" w:cs="Arial"/>
          <w:spacing w:val="39"/>
        </w:rPr>
        <w:t xml:space="preserve"> </w:t>
      </w:r>
      <w:r w:rsidRPr="003C24FF">
        <w:rPr>
          <w:rFonts w:eastAsia="Times New Roman" w:cs="Arial"/>
        </w:rPr>
        <w:t>bilgilerin</w:t>
      </w:r>
      <w:r w:rsidRPr="003C24FF">
        <w:rPr>
          <w:rFonts w:eastAsia="Times New Roman" w:cs="Arial"/>
          <w:spacing w:val="31"/>
        </w:rPr>
        <w:t xml:space="preserve"> </w:t>
      </w:r>
      <w:r w:rsidRPr="003C24FF">
        <w:rPr>
          <w:rFonts w:eastAsia="Times New Roman" w:cs="Arial"/>
        </w:rPr>
        <w:t>yaz</w:t>
      </w:r>
      <w:r w:rsidRPr="003C24FF">
        <w:rPr>
          <w:rFonts w:eastAsia="Times New Roman" w:cs="Arial"/>
          <w:spacing w:val="1"/>
        </w:rPr>
        <w:t>ı</w:t>
      </w:r>
      <w:r w:rsidRPr="003C24FF">
        <w:rPr>
          <w:rFonts w:eastAsia="Times New Roman" w:cs="Arial"/>
          <w:spacing w:val="-1"/>
        </w:rPr>
        <w:t>l</w:t>
      </w:r>
      <w:r w:rsidRPr="003C24FF">
        <w:rPr>
          <w:rFonts w:eastAsia="Times New Roman" w:cs="Arial"/>
          <w:spacing w:val="1"/>
        </w:rPr>
        <w:t>ı</w:t>
      </w:r>
      <w:r w:rsidRPr="003C24FF">
        <w:rPr>
          <w:rFonts w:eastAsia="Times New Roman" w:cs="Arial"/>
        </w:rPr>
        <w:t>ş</w:t>
      </w:r>
      <w:r w:rsidRPr="003C24FF">
        <w:rPr>
          <w:rFonts w:eastAsia="Times New Roman" w:cs="Arial"/>
          <w:spacing w:val="1"/>
        </w:rPr>
        <w:t>ı</w:t>
      </w:r>
      <w:r w:rsidRPr="003C24FF">
        <w:rPr>
          <w:rFonts w:eastAsia="Times New Roman" w:cs="Arial"/>
        </w:rPr>
        <w:t>nda</w:t>
      </w:r>
      <w:r w:rsidRPr="003C24FF">
        <w:rPr>
          <w:rFonts w:eastAsia="Times New Roman" w:cs="Arial"/>
          <w:spacing w:val="30"/>
        </w:rPr>
        <w:t xml:space="preserve"> </w:t>
      </w:r>
      <w:r w:rsidRPr="003C24FF">
        <w:rPr>
          <w:rFonts w:eastAsia="Times New Roman" w:cs="Arial"/>
        </w:rPr>
        <w:t>A</w:t>
      </w:r>
      <w:r w:rsidRPr="003C24FF">
        <w:rPr>
          <w:rFonts w:eastAsia="Times New Roman" w:cs="Arial"/>
          <w:spacing w:val="-1"/>
        </w:rPr>
        <w:t>m</w:t>
      </w:r>
      <w:r w:rsidRPr="003C24FF">
        <w:rPr>
          <w:rFonts w:eastAsia="Times New Roman" w:cs="Arial"/>
        </w:rPr>
        <w:t>aç,</w:t>
      </w:r>
      <w:r w:rsidRPr="003C24FF">
        <w:rPr>
          <w:rFonts w:eastAsia="Times New Roman" w:cs="Arial"/>
          <w:spacing w:val="34"/>
        </w:rPr>
        <w:t xml:space="preserve"> </w:t>
      </w:r>
      <w:r w:rsidRPr="003C24FF">
        <w:rPr>
          <w:rFonts w:eastAsia="Times New Roman" w:cs="Arial"/>
        </w:rPr>
        <w:t>Kapsam,</w:t>
      </w:r>
      <w:r w:rsidRPr="003C24FF">
        <w:rPr>
          <w:rFonts w:eastAsia="Times New Roman" w:cs="Arial"/>
          <w:spacing w:val="32"/>
        </w:rPr>
        <w:t xml:space="preserve"> </w:t>
      </w:r>
      <w:r w:rsidRPr="003C24FF">
        <w:rPr>
          <w:rFonts w:eastAsia="Times New Roman" w:cs="Arial"/>
        </w:rPr>
        <w:t>Yönt</w:t>
      </w:r>
      <w:r w:rsidRPr="003C24FF">
        <w:rPr>
          <w:rFonts w:eastAsia="Times New Roman" w:cs="Arial"/>
          <w:spacing w:val="2"/>
        </w:rPr>
        <w:t>e</w:t>
      </w:r>
      <w:r w:rsidRPr="003C24FF">
        <w:rPr>
          <w:rFonts w:eastAsia="Times New Roman" w:cs="Arial"/>
        </w:rPr>
        <w:t>m</w:t>
      </w:r>
      <w:r w:rsidRPr="003C24FF">
        <w:rPr>
          <w:rFonts w:eastAsia="Times New Roman" w:cs="Arial"/>
          <w:spacing w:val="33"/>
        </w:rPr>
        <w:t xml:space="preserve"> </w:t>
      </w:r>
      <w:r w:rsidRPr="003C24FF">
        <w:rPr>
          <w:rFonts w:eastAsia="Times New Roman" w:cs="Arial"/>
        </w:rPr>
        <w:t>gibi</w:t>
      </w:r>
      <w:r w:rsidRPr="003C24FF">
        <w:rPr>
          <w:rFonts w:eastAsia="Times New Roman" w:cs="Arial"/>
          <w:spacing w:val="36"/>
        </w:rPr>
        <w:t xml:space="preserve"> </w:t>
      </w:r>
      <w:r w:rsidRPr="003C24FF">
        <w:rPr>
          <w:rFonts w:eastAsia="Times New Roman" w:cs="Arial"/>
        </w:rPr>
        <w:t>alt</w:t>
      </w:r>
      <w:r w:rsidRPr="003C24FF">
        <w:rPr>
          <w:rFonts w:eastAsia="Times New Roman" w:cs="Arial"/>
          <w:spacing w:val="38"/>
        </w:rPr>
        <w:t xml:space="preserve"> </w:t>
      </w:r>
      <w:r w:rsidRPr="003C24FF">
        <w:rPr>
          <w:rFonts w:eastAsia="Times New Roman" w:cs="Arial"/>
        </w:rPr>
        <w:t>bölüm</w:t>
      </w:r>
      <w:r w:rsidRPr="003C24FF">
        <w:rPr>
          <w:rFonts w:eastAsia="Times New Roman" w:cs="Arial"/>
          <w:spacing w:val="32"/>
        </w:rPr>
        <w:t xml:space="preserve"> </w:t>
      </w:r>
      <w:r w:rsidRPr="003C24FF">
        <w:rPr>
          <w:rFonts w:eastAsia="Times New Roman" w:cs="Arial"/>
        </w:rPr>
        <w:t>b</w:t>
      </w:r>
      <w:r w:rsidRPr="003C24FF">
        <w:rPr>
          <w:rFonts w:eastAsia="Times New Roman" w:cs="Arial"/>
          <w:spacing w:val="-1"/>
        </w:rPr>
        <w:t>a</w:t>
      </w:r>
      <w:r w:rsidRPr="003C24FF">
        <w:rPr>
          <w:rFonts w:eastAsia="Times New Roman" w:cs="Arial"/>
        </w:rPr>
        <w:t>ş</w:t>
      </w:r>
      <w:r w:rsidRPr="003C24FF">
        <w:rPr>
          <w:rFonts w:eastAsia="Times New Roman" w:cs="Arial"/>
          <w:spacing w:val="1"/>
        </w:rPr>
        <w:t>lı</w:t>
      </w:r>
      <w:r w:rsidRPr="003C24FF">
        <w:rPr>
          <w:rFonts w:eastAsia="Times New Roman" w:cs="Arial"/>
        </w:rPr>
        <w:t>kla</w:t>
      </w:r>
      <w:r w:rsidRPr="003C24FF">
        <w:rPr>
          <w:rFonts w:eastAsia="Times New Roman" w:cs="Arial"/>
          <w:spacing w:val="1"/>
        </w:rPr>
        <w:t>r</w:t>
      </w:r>
      <w:r w:rsidRPr="003C24FF">
        <w:rPr>
          <w:rFonts w:eastAsia="Times New Roman" w:cs="Arial"/>
        </w:rPr>
        <w:t xml:space="preserve">ı </w:t>
      </w:r>
      <w:r w:rsidRPr="003C24FF">
        <w:rPr>
          <w:rFonts w:eastAsia="Times New Roman" w:cs="Arial"/>
          <w:spacing w:val="1"/>
        </w:rPr>
        <w:t>kulla</w:t>
      </w:r>
      <w:r w:rsidRPr="003C24FF">
        <w:rPr>
          <w:rFonts w:eastAsia="Times New Roman" w:cs="Arial"/>
          <w:spacing w:val="-1"/>
        </w:rPr>
        <w:t>n</w:t>
      </w:r>
      <w:r w:rsidRPr="003C24FF">
        <w:rPr>
          <w:rFonts w:eastAsia="Times New Roman" w:cs="Arial"/>
          <w:spacing w:val="1"/>
        </w:rPr>
        <w:t>ıl</w:t>
      </w:r>
      <w:r w:rsidRPr="003C24FF">
        <w:rPr>
          <w:rFonts w:eastAsia="Times New Roman" w:cs="Arial"/>
          <w:spacing w:val="-1"/>
        </w:rPr>
        <w:t>m</w:t>
      </w:r>
      <w:r w:rsidRPr="003C24FF">
        <w:rPr>
          <w:rFonts w:eastAsia="Times New Roman" w:cs="Arial"/>
          <w:spacing w:val="1"/>
        </w:rPr>
        <w:t>amalı</w:t>
      </w:r>
      <w:r w:rsidRPr="003C24FF">
        <w:rPr>
          <w:rFonts w:eastAsia="Times New Roman" w:cs="Arial"/>
          <w:spacing w:val="-1"/>
        </w:rPr>
        <w:t>d</w:t>
      </w:r>
      <w:r w:rsidRPr="003C24FF">
        <w:rPr>
          <w:rFonts w:eastAsia="Times New Roman" w:cs="Arial"/>
          <w:spacing w:val="1"/>
        </w:rPr>
        <w:t>ır. Bölüm numaralandırması GİRİŞ ile başlar.</w:t>
      </w:r>
    </w:p>
    <w:p w14:paraId="3E8DE3FA" w14:textId="77777777" w:rsidR="007E098F" w:rsidRPr="003C24FF" w:rsidRDefault="007E098F" w:rsidP="007E098F">
      <w:pPr>
        <w:autoSpaceDE w:val="0"/>
        <w:autoSpaceDN w:val="0"/>
        <w:adjustRightInd w:val="0"/>
        <w:spacing w:after="0"/>
        <w:contextualSpacing/>
        <w:rPr>
          <w:rFonts w:eastAsia="Times New Roman" w:cs="Arial"/>
        </w:rPr>
      </w:pPr>
    </w:p>
    <w:p w14:paraId="646FB167" w14:textId="77777777" w:rsidR="007E098F" w:rsidRPr="003C24FF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lang w:eastAsia="tr-TR"/>
        </w:rPr>
      </w:pPr>
      <w:r w:rsidRPr="003C24FF">
        <w:rPr>
          <w:rFonts w:eastAsia="Times New Roman" w:cs="Arial"/>
          <w:lang w:eastAsia="tr-TR"/>
        </w:rPr>
        <w:t>Gir</w:t>
      </w:r>
      <w:r w:rsidRPr="003C24FF">
        <w:rPr>
          <w:rFonts w:eastAsia="Times New Roman" w:cs="Arial"/>
          <w:spacing w:val="1"/>
          <w:lang w:eastAsia="tr-TR"/>
        </w:rPr>
        <w:t>i</w:t>
      </w:r>
      <w:r w:rsidRPr="003C24FF">
        <w:rPr>
          <w:rFonts w:eastAsia="Times New Roman" w:cs="Arial"/>
          <w:lang w:eastAsia="tr-TR"/>
        </w:rPr>
        <w:t>ş</w:t>
      </w:r>
      <w:r>
        <w:rPr>
          <w:rFonts w:eastAsia="Times New Roman" w:cs="Arial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b</w:t>
      </w:r>
      <w:r w:rsidRPr="003C24FF">
        <w:rPr>
          <w:rFonts w:eastAsia="Times New Roman" w:cs="Arial"/>
          <w:spacing w:val="-1"/>
          <w:lang w:eastAsia="tr-TR"/>
        </w:rPr>
        <w:t>ö</w:t>
      </w:r>
      <w:r w:rsidRPr="003C24FF">
        <w:rPr>
          <w:rFonts w:eastAsia="Times New Roman" w:cs="Arial"/>
          <w:lang w:eastAsia="tr-TR"/>
        </w:rPr>
        <w:t xml:space="preserve">lümü </w:t>
      </w:r>
      <w:r w:rsidRPr="003C24FF">
        <w:rPr>
          <w:rFonts w:eastAsia="Times New Roman" w:cs="Arial"/>
          <w:i/>
          <w:iCs/>
          <w:lang w:eastAsia="tr-TR"/>
        </w:rPr>
        <w:t>hiçbir</w:t>
      </w:r>
      <w:r w:rsidRPr="003C24FF">
        <w:rPr>
          <w:rFonts w:eastAsia="Times New Roman" w:cs="Arial"/>
          <w:i/>
          <w:iCs/>
          <w:spacing w:val="-4"/>
          <w:lang w:eastAsia="tr-TR"/>
        </w:rPr>
        <w:t xml:space="preserve"> </w:t>
      </w:r>
      <w:r w:rsidRPr="003C24FF">
        <w:rPr>
          <w:rFonts w:eastAsia="Times New Roman" w:cs="Arial"/>
          <w:i/>
          <w:iCs/>
          <w:lang w:eastAsia="tr-TR"/>
        </w:rPr>
        <w:t>şekilde,</w:t>
      </w:r>
      <w:r w:rsidRPr="003C24FF">
        <w:rPr>
          <w:rFonts w:eastAsia="Times New Roman" w:cs="Arial"/>
          <w:i/>
          <w:iCs/>
          <w:spacing w:val="-3"/>
          <w:lang w:eastAsia="tr-TR"/>
        </w:rPr>
        <w:t xml:space="preserve"> </w:t>
      </w:r>
      <w:r w:rsidRPr="003C24FF">
        <w:rPr>
          <w:rFonts w:eastAsia="Times New Roman" w:cs="Arial"/>
          <w:i/>
          <w:iCs/>
          <w:lang w:eastAsia="tr-TR"/>
        </w:rPr>
        <w:t>nu</w:t>
      </w:r>
      <w:r w:rsidRPr="003C24FF">
        <w:rPr>
          <w:rFonts w:eastAsia="Times New Roman" w:cs="Arial"/>
          <w:i/>
          <w:iCs/>
          <w:spacing w:val="-2"/>
          <w:lang w:eastAsia="tr-TR"/>
        </w:rPr>
        <w:t>m</w:t>
      </w:r>
      <w:r w:rsidRPr="003C24FF">
        <w:rPr>
          <w:rFonts w:eastAsia="Times New Roman" w:cs="Arial"/>
          <w:i/>
          <w:iCs/>
          <w:lang w:eastAsia="tr-TR"/>
        </w:rPr>
        <w:t>ara</w:t>
      </w:r>
      <w:r w:rsidRPr="003C24FF">
        <w:rPr>
          <w:rFonts w:eastAsia="Times New Roman" w:cs="Arial"/>
          <w:i/>
          <w:iCs/>
          <w:spacing w:val="1"/>
          <w:lang w:eastAsia="tr-TR"/>
        </w:rPr>
        <w:t>l</w:t>
      </w:r>
      <w:r w:rsidRPr="003C24FF">
        <w:rPr>
          <w:rFonts w:eastAsia="Times New Roman" w:cs="Arial"/>
          <w:i/>
          <w:iCs/>
          <w:lang w:eastAsia="tr-TR"/>
        </w:rPr>
        <w:t>ı</w:t>
      </w:r>
      <w:r w:rsidRPr="003C24FF">
        <w:rPr>
          <w:rFonts w:eastAsia="Times New Roman" w:cs="Arial"/>
          <w:i/>
          <w:iCs/>
          <w:spacing w:val="-6"/>
          <w:lang w:eastAsia="tr-TR"/>
        </w:rPr>
        <w:t xml:space="preserve"> </w:t>
      </w:r>
      <w:r w:rsidRPr="003C24FF">
        <w:rPr>
          <w:rFonts w:eastAsia="Times New Roman" w:cs="Arial"/>
          <w:i/>
          <w:iCs/>
          <w:lang w:eastAsia="tr-TR"/>
        </w:rPr>
        <w:t>alt</w:t>
      </w:r>
      <w:r w:rsidRPr="003C24FF">
        <w:rPr>
          <w:rFonts w:eastAsia="Times New Roman" w:cs="Arial"/>
          <w:i/>
          <w:iCs/>
          <w:spacing w:val="1"/>
          <w:lang w:eastAsia="tr-TR"/>
        </w:rPr>
        <w:t xml:space="preserve"> </w:t>
      </w:r>
      <w:r w:rsidRPr="003C24FF">
        <w:rPr>
          <w:rFonts w:eastAsia="Times New Roman" w:cs="Arial"/>
          <w:i/>
          <w:iCs/>
          <w:lang w:eastAsia="tr-TR"/>
        </w:rPr>
        <w:t>bölüm</w:t>
      </w:r>
      <w:r w:rsidRPr="003C24FF">
        <w:rPr>
          <w:rFonts w:eastAsia="Times New Roman" w:cs="Arial"/>
          <w:i/>
          <w:iCs/>
          <w:spacing w:val="-3"/>
          <w:lang w:eastAsia="tr-TR"/>
        </w:rPr>
        <w:t xml:space="preserve"> </w:t>
      </w:r>
      <w:r w:rsidRPr="003C24FF">
        <w:rPr>
          <w:rFonts w:eastAsia="Times New Roman" w:cs="Arial"/>
          <w:i/>
          <w:iCs/>
          <w:lang w:eastAsia="tr-TR"/>
        </w:rPr>
        <w:t>baş</w:t>
      </w:r>
      <w:r w:rsidRPr="003C24FF">
        <w:rPr>
          <w:rFonts w:eastAsia="Times New Roman" w:cs="Arial"/>
          <w:i/>
          <w:iCs/>
          <w:spacing w:val="1"/>
          <w:lang w:eastAsia="tr-TR"/>
        </w:rPr>
        <w:t>lı</w:t>
      </w:r>
      <w:r w:rsidRPr="003C24FF">
        <w:rPr>
          <w:rFonts w:eastAsia="Times New Roman" w:cs="Arial"/>
          <w:i/>
          <w:iCs/>
          <w:lang w:eastAsia="tr-TR"/>
        </w:rPr>
        <w:t>k</w:t>
      </w:r>
      <w:r w:rsidRPr="003C24FF">
        <w:rPr>
          <w:rFonts w:eastAsia="Times New Roman" w:cs="Arial"/>
          <w:i/>
          <w:iCs/>
          <w:spacing w:val="1"/>
          <w:lang w:eastAsia="tr-TR"/>
        </w:rPr>
        <w:t>l</w:t>
      </w:r>
      <w:r w:rsidRPr="003C24FF">
        <w:rPr>
          <w:rFonts w:eastAsia="Times New Roman" w:cs="Arial"/>
          <w:i/>
          <w:iCs/>
          <w:lang w:eastAsia="tr-TR"/>
        </w:rPr>
        <w:t>a</w:t>
      </w:r>
      <w:r w:rsidRPr="003C24FF">
        <w:rPr>
          <w:rFonts w:eastAsia="Times New Roman" w:cs="Arial"/>
          <w:i/>
          <w:iCs/>
          <w:spacing w:val="-1"/>
          <w:lang w:eastAsia="tr-TR"/>
        </w:rPr>
        <w:t>r</w:t>
      </w:r>
      <w:r w:rsidRPr="003C24FF">
        <w:rPr>
          <w:rFonts w:eastAsia="Times New Roman" w:cs="Arial"/>
          <w:i/>
          <w:iCs/>
          <w:lang w:eastAsia="tr-TR"/>
        </w:rPr>
        <w:t>ı</w:t>
      </w:r>
      <w:r w:rsidRPr="003C24FF">
        <w:rPr>
          <w:rFonts w:eastAsia="Times New Roman" w:cs="Arial"/>
          <w:i/>
          <w:iCs/>
          <w:spacing w:val="-5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bulun</w:t>
      </w:r>
      <w:r w:rsidRPr="003C24FF">
        <w:rPr>
          <w:rFonts w:eastAsia="Times New Roman" w:cs="Arial"/>
          <w:spacing w:val="-1"/>
          <w:lang w:eastAsia="tr-TR"/>
        </w:rPr>
        <w:t>m</w:t>
      </w:r>
      <w:r w:rsidRPr="003C24FF">
        <w:rPr>
          <w:rFonts w:eastAsia="Times New Roman" w:cs="Arial"/>
          <w:spacing w:val="2"/>
          <w:lang w:eastAsia="tr-TR"/>
        </w:rPr>
        <w:t>a</w:t>
      </w:r>
      <w:r w:rsidRPr="003C24FF">
        <w:rPr>
          <w:rFonts w:eastAsia="Times New Roman" w:cs="Arial"/>
          <w:lang w:eastAsia="tr-TR"/>
        </w:rPr>
        <w:t>mal</w:t>
      </w:r>
      <w:r w:rsidRPr="003C24FF">
        <w:rPr>
          <w:rFonts w:eastAsia="Times New Roman" w:cs="Arial"/>
          <w:spacing w:val="1"/>
          <w:lang w:eastAsia="tr-TR"/>
        </w:rPr>
        <w:t>ı</w:t>
      </w:r>
      <w:r w:rsidRPr="003C24FF">
        <w:rPr>
          <w:rFonts w:eastAsia="Times New Roman" w:cs="Arial"/>
          <w:spacing w:val="-1"/>
          <w:lang w:eastAsia="tr-TR"/>
        </w:rPr>
        <w:t>d</w:t>
      </w:r>
      <w:r w:rsidRPr="003C24FF">
        <w:rPr>
          <w:rFonts w:eastAsia="Times New Roman" w:cs="Arial"/>
          <w:spacing w:val="1"/>
          <w:lang w:eastAsia="tr-TR"/>
        </w:rPr>
        <w:t>ı</w:t>
      </w:r>
      <w:r w:rsidRPr="003C24FF">
        <w:rPr>
          <w:rFonts w:eastAsia="Times New Roman" w:cs="Arial"/>
          <w:lang w:eastAsia="tr-TR"/>
        </w:rPr>
        <w:t>r.</w:t>
      </w:r>
      <w:r w:rsidRPr="003C24FF">
        <w:rPr>
          <w:rFonts w:eastAsia="Times New Roman" w:cs="Arial"/>
          <w:spacing w:val="-13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(Ya</w:t>
      </w:r>
      <w:r w:rsidRPr="003C24FF">
        <w:rPr>
          <w:rFonts w:eastAsia="Times New Roman" w:cs="Arial"/>
          <w:spacing w:val="-1"/>
          <w:lang w:eastAsia="tr-TR"/>
        </w:rPr>
        <w:t>n</w:t>
      </w:r>
      <w:r w:rsidRPr="003C24FF">
        <w:rPr>
          <w:rFonts w:eastAsia="Times New Roman" w:cs="Arial"/>
          <w:lang w:eastAsia="tr-TR"/>
        </w:rPr>
        <w:t>i örnek</w:t>
      </w:r>
      <w:r w:rsidRPr="003C24FF">
        <w:rPr>
          <w:rFonts w:eastAsia="Times New Roman" w:cs="Arial"/>
          <w:spacing w:val="4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olarak</w:t>
      </w:r>
      <w:r w:rsidRPr="003C24FF">
        <w:rPr>
          <w:rFonts w:eastAsia="Times New Roman" w:cs="Arial"/>
          <w:spacing w:val="4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1.</w:t>
      </w:r>
      <w:r w:rsidRPr="003C24FF">
        <w:rPr>
          <w:rFonts w:eastAsia="Times New Roman" w:cs="Arial"/>
          <w:spacing w:val="4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GİRİŞ ’in</w:t>
      </w:r>
      <w:r w:rsidRPr="003C24FF">
        <w:rPr>
          <w:rFonts w:eastAsia="Times New Roman" w:cs="Arial"/>
          <w:spacing w:val="1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al</w:t>
      </w:r>
      <w:r w:rsidRPr="003C24FF">
        <w:rPr>
          <w:rFonts w:eastAsia="Times New Roman" w:cs="Arial"/>
          <w:spacing w:val="1"/>
          <w:lang w:eastAsia="tr-TR"/>
        </w:rPr>
        <w:t>tı</w:t>
      </w:r>
      <w:r w:rsidRPr="003C24FF">
        <w:rPr>
          <w:rFonts w:eastAsia="Times New Roman" w:cs="Arial"/>
          <w:lang w:eastAsia="tr-TR"/>
        </w:rPr>
        <w:t>nda</w:t>
      </w:r>
      <w:r w:rsidRPr="003C24FF">
        <w:rPr>
          <w:rFonts w:eastAsia="Times New Roman" w:cs="Arial"/>
          <w:spacing w:val="3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1.1., 1.2.</w:t>
      </w:r>
      <w:r w:rsidRPr="003C24FF">
        <w:rPr>
          <w:rFonts w:eastAsia="Times New Roman" w:cs="Arial"/>
          <w:spacing w:val="3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gibi</w:t>
      </w:r>
      <w:r w:rsidRPr="003C24FF">
        <w:rPr>
          <w:rFonts w:eastAsia="Times New Roman" w:cs="Arial"/>
          <w:spacing w:val="6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bir alt</w:t>
      </w:r>
      <w:r w:rsidRPr="003C24FF">
        <w:rPr>
          <w:rFonts w:eastAsia="Times New Roman" w:cs="Arial"/>
          <w:spacing w:val="7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bölüm</w:t>
      </w:r>
      <w:r w:rsidRPr="003C24FF">
        <w:rPr>
          <w:rFonts w:eastAsia="Times New Roman" w:cs="Arial"/>
          <w:spacing w:val="2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baş</w:t>
      </w:r>
      <w:r w:rsidRPr="003C24FF">
        <w:rPr>
          <w:rFonts w:eastAsia="Times New Roman" w:cs="Arial"/>
          <w:spacing w:val="1"/>
          <w:lang w:eastAsia="tr-TR"/>
        </w:rPr>
        <w:t>lı</w:t>
      </w:r>
      <w:r w:rsidRPr="003C24FF">
        <w:rPr>
          <w:rFonts w:eastAsia="Times New Roman" w:cs="Arial"/>
          <w:lang w:eastAsia="tr-TR"/>
        </w:rPr>
        <w:t>ğı bulun</w:t>
      </w:r>
      <w:r w:rsidRPr="003C24FF">
        <w:rPr>
          <w:rFonts w:eastAsia="Times New Roman" w:cs="Arial"/>
          <w:spacing w:val="-1"/>
          <w:lang w:eastAsia="tr-TR"/>
        </w:rPr>
        <w:t>m</w:t>
      </w:r>
      <w:r w:rsidRPr="003C24FF">
        <w:rPr>
          <w:rFonts w:eastAsia="Times New Roman" w:cs="Arial"/>
          <w:spacing w:val="2"/>
          <w:lang w:eastAsia="tr-TR"/>
        </w:rPr>
        <w:t>a</w:t>
      </w:r>
      <w:r w:rsidRPr="003C24FF">
        <w:rPr>
          <w:rFonts w:eastAsia="Times New Roman" w:cs="Arial"/>
          <w:spacing w:val="-1"/>
          <w:lang w:eastAsia="tr-TR"/>
        </w:rPr>
        <w:t>m</w:t>
      </w:r>
      <w:r w:rsidRPr="003C24FF">
        <w:rPr>
          <w:rFonts w:eastAsia="Times New Roman" w:cs="Arial"/>
          <w:lang w:eastAsia="tr-TR"/>
        </w:rPr>
        <w:t>a</w:t>
      </w:r>
      <w:r w:rsidRPr="003C24FF">
        <w:rPr>
          <w:rFonts w:eastAsia="Times New Roman" w:cs="Arial"/>
          <w:spacing w:val="2"/>
          <w:lang w:eastAsia="tr-TR"/>
        </w:rPr>
        <w:t>l</w:t>
      </w:r>
      <w:r w:rsidRPr="003C24FF">
        <w:rPr>
          <w:rFonts w:eastAsia="Times New Roman" w:cs="Arial"/>
          <w:spacing w:val="1"/>
          <w:lang w:eastAsia="tr-TR"/>
        </w:rPr>
        <w:t>ı</w:t>
      </w:r>
      <w:r w:rsidRPr="003C24FF">
        <w:rPr>
          <w:rFonts w:eastAsia="Times New Roman" w:cs="Arial"/>
          <w:lang w:eastAsia="tr-TR"/>
        </w:rPr>
        <w:t>d</w:t>
      </w:r>
      <w:r w:rsidRPr="003C24FF">
        <w:rPr>
          <w:rFonts w:eastAsia="Times New Roman" w:cs="Arial"/>
          <w:spacing w:val="1"/>
          <w:lang w:eastAsia="tr-TR"/>
        </w:rPr>
        <w:t>ı</w:t>
      </w:r>
      <w:r w:rsidRPr="003C24FF">
        <w:rPr>
          <w:rFonts w:eastAsia="Times New Roman" w:cs="Arial"/>
          <w:lang w:eastAsia="tr-TR"/>
        </w:rPr>
        <w:t>r</w:t>
      </w:r>
      <w:r w:rsidRPr="003C24FF">
        <w:rPr>
          <w:rFonts w:eastAsia="Times New Roman" w:cs="Arial"/>
          <w:spacing w:val="-1"/>
          <w:lang w:eastAsia="tr-TR"/>
        </w:rPr>
        <w:t>.</w:t>
      </w:r>
      <w:r w:rsidRPr="003C24FF">
        <w:rPr>
          <w:rFonts w:eastAsia="Times New Roman" w:cs="Arial"/>
          <w:lang w:eastAsia="tr-TR"/>
        </w:rPr>
        <w:t>)</w:t>
      </w:r>
      <w:r>
        <w:rPr>
          <w:rFonts w:eastAsia="Times New Roman" w:cs="Arial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Buna</w:t>
      </w:r>
      <w:r w:rsidRPr="003C24FF">
        <w:rPr>
          <w:rFonts w:eastAsia="Times New Roman" w:cs="Arial"/>
          <w:spacing w:val="-1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ka</w:t>
      </w:r>
      <w:r w:rsidRPr="003C24FF">
        <w:rPr>
          <w:rFonts w:eastAsia="Times New Roman" w:cs="Arial"/>
          <w:spacing w:val="1"/>
          <w:lang w:eastAsia="tr-TR"/>
        </w:rPr>
        <w:t>r</w:t>
      </w:r>
      <w:r w:rsidRPr="003C24FF">
        <w:rPr>
          <w:rFonts w:eastAsia="Times New Roman" w:cs="Arial"/>
          <w:lang w:eastAsia="tr-TR"/>
        </w:rPr>
        <w:t>ş</w:t>
      </w:r>
      <w:r w:rsidRPr="003C24FF">
        <w:rPr>
          <w:rFonts w:eastAsia="Times New Roman" w:cs="Arial"/>
          <w:spacing w:val="1"/>
          <w:lang w:eastAsia="tr-TR"/>
        </w:rPr>
        <w:t>ı</w:t>
      </w:r>
      <w:r w:rsidRPr="003C24FF">
        <w:rPr>
          <w:rFonts w:eastAsia="Times New Roman" w:cs="Arial"/>
          <w:lang w:eastAsia="tr-TR"/>
        </w:rPr>
        <w:t>n,</w:t>
      </w:r>
      <w:r w:rsidRPr="003C24FF">
        <w:rPr>
          <w:rFonts w:eastAsia="Times New Roman" w:cs="Arial"/>
          <w:spacing w:val="60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konuyu</w:t>
      </w:r>
      <w:r w:rsidRPr="003C24FF">
        <w:rPr>
          <w:rFonts w:eastAsia="Times New Roman" w:cs="Arial"/>
          <w:spacing w:val="-3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daha</w:t>
      </w:r>
      <w:r w:rsidRPr="003C24FF">
        <w:rPr>
          <w:rFonts w:eastAsia="Times New Roman" w:cs="Arial"/>
          <w:spacing w:val="-1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iyi</w:t>
      </w:r>
      <w:r w:rsidRPr="003C24FF">
        <w:rPr>
          <w:rFonts w:eastAsia="Times New Roman" w:cs="Arial"/>
          <w:spacing w:val="1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a</w:t>
      </w:r>
      <w:r w:rsidRPr="003C24FF">
        <w:rPr>
          <w:rFonts w:eastAsia="Times New Roman" w:cs="Arial"/>
          <w:spacing w:val="-1"/>
          <w:lang w:eastAsia="tr-TR"/>
        </w:rPr>
        <w:t>ç</w:t>
      </w:r>
      <w:r w:rsidRPr="003C24FF">
        <w:rPr>
          <w:rFonts w:eastAsia="Times New Roman" w:cs="Arial"/>
          <w:spacing w:val="1"/>
          <w:lang w:eastAsia="tr-TR"/>
        </w:rPr>
        <w:t>ı</w:t>
      </w:r>
      <w:r w:rsidRPr="003C24FF">
        <w:rPr>
          <w:rFonts w:eastAsia="Times New Roman" w:cs="Arial"/>
          <w:lang w:eastAsia="tr-TR"/>
        </w:rPr>
        <w:t>kla</w:t>
      </w:r>
      <w:r w:rsidRPr="003C24FF">
        <w:rPr>
          <w:rFonts w:eastAsia="Times New Roman" w:cs="Arial"/>
          <w:spacing w:val="-1"/>
          <w:lang w:eastAsia="tr-TR"/>
        </w:rPr>
        <w:t>m</w:t>
      </w:r>
      <w:r w:rsidRPr="003C24FF">
        <w:rPr>
          <w:rFonts w:eastAsia="Times New Roman" w:cs="Arial"/>
          <w:lang w:eastAsia="tr-TR"/>
        </w:rPr>
        <w:t>ak</w:t>
      </w:r>
      <w:r w:rsidRPr="003C24FF">
        <w:rPr>
          <w:rFonts w:eastAsia="Times New Roman" w:cs="Arial"/>
          <w:spacing w:val="-6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için gerekli</w:t>
      </w:r>
      <w:r w:rsidRPr="003C24FF">
        <w:rPr>
          <w:rFonts w:eastAsia="Times New Roman" w:cs="Arial"/>
          <w:spacing w:val="-3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ise,</w:t>
      </w:r>
      <w:r w:rsidRPr="003C24FF">
        <w:rPr>
          <w:rFonts w:eastAsia="Times New Roman" w:cs="Arial"/>
          <w:spacing w:val="-1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ko</w:t>
      </w:r>
      <w:r w:rsidRPr="003C24FF">
        <w:rPr>
          <w:rFonts w:eastAsia="Times New Roman" w:cs="Arial"/>
          <w:spacing w:val="-1"/>
          <w:lang w:eastAsia="tr-TR"/>
        </w:rPr>
        <w:t>y</w:t>
      </w:r>
      <w:r w:rsidRPr="003C24FF">
        <w:rPr>
          <w:rFonts w:eastAsia="Times New Roman" w:cs="Arial"/>
          <w:lang w:eastAsia="tr-TR"/>
        </w:rPr>
        <w:t>u</w:t>
      </w:r>
      <w:r w:rsidRPr="003C24FF">
        <w:rPr>
          <w:rFonts w:eastAsia="Times New Roman" w:cs="Arial"/>
          <w:spacing w:val="-1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(</w:t>
      </w:r>
      <w:proofErr w:type="spellStart"/>
      <w:r w:rsidRPr="003C24FF">
        <w:rPr>
          <w:rFonts w:eastAsia="Times New Roman" w:cs="Arial"/>
          <w:lang w:eastAsia="tr-TR"/>
        </w:rPr>
        <w:t>bol</w:t>
      </w:r>
      <w:r w:rsidRPr="003C24FF">
        <w:rPr>
          <w:rFonts w:eastAsia="Times New Roman" w:cs="Arial"/>
          <w:spacing w:val="-1"/>
          <w:lang w:eastAsia="tr-TR"/>
        </w:rPr>
        <w:t>d</w:t>
      </w:r>
      <w:proofErr w:type="spellEnd"/>
      <w:r w:rsidRPr="003C24FF">
        <w:rPr>
          <w:rFonts w:eastAsia="Times New Roman" w:cs="Arial"/>
          <w:lang w:eastAsia="tr-TR"/>
        </w:rPr>
        <w:t>)</w:t>
      </w:r>
      <w:r w:rsidRPr="003C24FF">
        <w:rPr>
          <w:rFonts w:eastAsia="Times New Roman" w:cs="Arial"/>
          <w:spacing w:val="-2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ol</w:t>
      </w:r>
      <w:r w:rsidRPr="003C24FF">
        <w:rPr>
          <w:rFonts w:eastAsia="Times New Roman" w:cs="Arial"/>
          <w:spacing w:val="-1"/>
          <w:lang w:eastAsia="tr-TR"/>
        </w:rPr>
        <w:t>m</w:t>
      </w:r>
      <w:r w:rsidRPr="003C24FF">
        <w:rPr>
          <w:rFonts w:eastAsia="Times New Roman" w:cs="Arial"/>
          <w:spacing w:val="1"/>
          <w:lang w:eastAsia="tr-TR"/>
        </w:rPr>
        <w:t>a</w:t>
      </w:r>
      <w:r w:rsidRPr="003C24FF">
        <w:rPr>
          <w:rFonts w:eastAsia="Times New Roman" w:cs="Arial"/>
          <w:spacing w:val="-1"/>
          <w:lang w:eastAsia="tr-TR"/>
        </w:rPr>
        <w:t>m</w:t>
      </w:r>
      <w:r w:rsidRPr="003C24FF">
        <w:rPr>
          <w:rFonts w:eastAsia="Times New Roman" w:cs="Arial"/>
          <w:spacing w:val="1"/>
          <w:lang w:eastAsia="tr-TR"/>
        </w:rPr>
        <w:t>a</w:t>
      </w:r>
      <w:r w:rsidRPr="003C24FF">
        <w:rPr>
          <w:rFonts w:eastAsia="Times New Roman" w:cs="Arial"/>
          <w:lang w:eastAsia="tr-TR"/>
        </w:rPr>
        <w:t>k</w:t>
      </w:r>
      <w:r w:rsidRPr="003C24FF">
        <w:rPr>
          <w:rFonts w:eastAsia="Times New Roman" w:cs="Arial"/>
          <w:spacing w:val="-5"/>
          <w:lang w:eastAsia="tr-TR"/>
        </w:rPr>
        <w:t xml:space="preserve"> </w:t>
      </w:r>
      <w:r>
        <w:rPr>
          <w:rFonts w:eastAsia="Times New Roman" w:cs="Arial"/>
          <w:lang w:eastAsia="tr-TR"/>
        </w:rPr>
        <w:t xml:space="preserve">üzere </w:t>
      </w:r>
      <w:r w:rsidRPr="003C24FF">
        <w:rPr>
          <w:rFonts w:eastAsia="Times New Roman" w:cs="Arial"/>
          <w:lang w:eastAsia="tr-TR"/>
        </w:rPr>
        <w:t>s</w:t>
      </w:r>
      <w:r w:rsidRPr="003C24FF">
        <w:rPr>
          <w:rFonts w:eastAsia="Times New Roman" w:cs="Arial"/>
          <w:spacing w:val="1"/>
          <w:lang w:eastAsia="tr-TR"/>
        </w:rPr>
        <w:t>ıra</w:t>
      </w:r>
      <w:r w:rsidRPr="003C24FF">
        <w:rPr>
          <w:rFonts w:eastAsia="Times New Roman" w:cs="Arial"/>
          <w:spacing w:val="-1"/>
          <w:lang w:eastAsia="tr-TR"/>
        </w:rPr>
        <w:t>s</w:t>
      </w:r>
      <w:r w:rsidRPr="003C24FF">
        <w:rPr>
          <w:rFonts w:eastAsia="Times New Roman" w:cs="Arial"/>
          <w:lang w:eastAsia="tr-TR"/>
        </w:rPr>
        <w:t>ı</w:t>
      </w:r>
      <w:r w:rsidRPr="003C24FF">
        <w:rPr>
          <w:rFonts w:eastAsia="Times New Roman" w:cs="Arial"/>
          <w:spacing w:val="1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 xml:space="preserve">ile </w:t>
      </w:r>
      <w:r w:rsidRPr="003C24FF">
        <w:rPr>
          <w:rFonts w:eastAsia="Times New Roman" w:cs="Arial"/>
          <w:u w:val="single"/>
          <w:lang w:eastAsia="tr-TR"/>
        </w:rPr>
        <w:t>düz</w:t>
      </w:r>
      <w:r w:rsidRPr="003C24FF">
        <w:rPr>
          <w:rFonts w:eastAsia="Times New Roman" w:cs="Arial"/>
          <w:spacing w:val="1"/>
          <w:u w:val="single"/>
          <w:lang w:eastAsia="tr-TR"/>
        </w:rPr>
        <w:t xml:space="preserve"> </w:t>
      </w:r>
      <w:r w:rsidRPr="003C24FF">
        <w:rPr>
          <w:rFonts w:eastAsia="Times New Roman" w:cs="Arial"/>
          <w:u w:val="single"/>
          <w:lang w:eastAsia="tr-TR"/>
        </w:rPr>
        <w:t>al</w:t>
      </w:r>
      <w:r w:rsidRPr="003C24FF">
        <w:rPr>
          <w:rFonts w:eastAsia="Times New Roman" w:cs="Arial"/>
          <w:spacing w:val="1"/>
          <w:u w:val="single"/>
          <w:lang w:eastAsia="tr-TR"/>
        </w:rPr>
        <w:t>t</w:t>
      </w:r>
      <w:r w:rsidRPr="003C24FF">
        <w:rPr>
          <w:rFonts w:eastAsia="Times New Roman" w:cs="Arial"/>
          <w:u w:val="single"/>
          <w:lang w:eastAsia="tr-TR"/>
        </w:rPr>
        <w:t>ı</w:t>
      </w:r>
      <w:r w:rsidRPr="003C24FF">
        <w:rPr>
          <w:rFonts w:eastAsia="Times New Roman" w:cs="Arial"/>
          <w:spacing w:val="6"/>
          <w:u w:val="single"/>
          <w:lang w:eastAsia="tr-TR"/>
        </w:rPr>
        <w:t xml:space="preserve"> </w:t>
      </w:r>
      <w:r w:rsidRPr="003C24FF">
        <w:rPr>
          <w:rFonts w:eastAsia="Times New Roman" w:cs="Arial"/>
          <w:u w:val="single"/>
          <w:lang w:eastAsia="tr-TR"/>
        </w:rPr>
        <w:t>çizili</w:t>
      </w:r>
      <w:r w:rsidRPr="003C24FF">
        <w:rPr>
          <w:rFonts w:eastAsia="Times New Roman" w:cs="Arial"/>
          <w:lang w:eastAsia="tr-TR"/>
        </w:rPr>
        <w:t>,</w:t>
      </w:r>
      <w:r w:rsidRPr="003C24FF">
        <w:rPr>
          <w:rFonts w:eastAsia="Times New Roman" w:cs="Arial"/>
          <w:spacing w:val="1"/>
          <w:lang w:eastAsia="tr-TR"/>
        </w:rPr>
        <w:t xml:space="preserve"> italik</w:t>
      </w:r>
      <w:r w:rsidRPr="003C24FF">
        <w:rPr>
          <w:rFonts w:eastAsia="Times New Roman" w:cs="Arial"/>
          <w:i/>
          <w:iCs/>
          <w:lang w:eastAsia="tr-TR"/>
        </w:rPr>
        <w:t xml:space="preserve"> ve </w:t>
      </w:r>
      <w:r w:rsidRPr="003C24FF">
        <w:rPr>
          <w:rFonts w:eastAsia="Times New Roman" w:cs="Arial"/>
          <w:i/>
          <w:iCs/>
          <w:u w:val="single"/>
          <w:lang w:eastAsia="tr-TR"/>
        </w:rPr>
        <w:t>italik</w:t>
      </w:r>
      <w:r w:rsidRPr="003C24FF">
        <w:rPr>
          <w:rFonts w:eastAsia="Times New Roman" w:cs="Arial"/>
          <w:i/>
          <w:iCs/>
          <w:spacing w:val="-6"/>
          <w:u w:val="single"/>
          <w:lang w:eastAsia="tr-TR"/>
        </w:rPr>
        <w:t xml:space="preserve"> </w:t>
      </w:r>
      <w:r w:rsidRPr="003C24FF">
        <w:rPr>
          <w:rFonts w:eastAsia="Times New Roman" w:cs="Arial"/>
          <w:i/>
          <w:iCs/>
          <w:spacing w:val="-1"/>
          <w:u w:val="single"/>
          <w:lang w:eastAsia="tr-TR"/>
        </w:rPr>
        <w:t>a</w:t>
      </w:r>
      <w:r w:rsidRPr="003C24FF">
        <w:rPr>
          <w:rFonts w:eastAsia="Times New Roman" w:cs="Arial"/>
          <w:i/>
          <w:iCs/>
          <w:spacing w:val="1"/>
          <w:u w:val="single"/>
          <w:lang w:eastAsia="tr-TR"/>
        </w:rPr>
        <w:t>l</w:t>
      </w:r>
      <w:r w:rsidRPr="003C24FF">
        <w:rPr>
          <w:rFonts w:eastAsia="Times New Roman" w:cs="Arial"/>
          <w:i/>
          <w:iCs/>
          <w:spacing w:val="-1"/>
          <w:u w:val="single"/>
          <w:lang w:eastAsia="tr-TR"/>
        </w:rPr>
        <w:t>t</w:t>
      </w:r>
      <w:r w:rsidRPr="003C24FF">
        <w:rPr>
          <w:rFonts w:eastAsia="Times New Roman" w:cs="Arial"/>
          <w:i/>
          <w:iCs/>
          <w:u w:val="single"/>
          <w:lang w:eastAsia="tr-TR"/>
        </w:rPr>
        <w:t>ı</w:t>
      </w:r>
      <w:r w:rsidRPr="003C24FF">
        <w:rPr>
          <w:rFonts w:eastAsia="Times New Roman" w:cs="Arial"/>
          <w:spacing w:val="-3"/>
          <w:u w:val="single"/>
          <w:lang w:eastAsia="tr-TR"/>
        </w:rPr>
        <w:t xml:space="preserve"> </w:t>
      </w:r>
      <w:r w:rsidRPr="003C24FF">
        <w:rPr>
          <w:rFonts w:eastAsia="Times New Roman" w:cs="Arial"/>
          <w:i/>
          <w:iCs/>
          <w:u w:val="single"/>
          <w:lang w:eastAsia="tr-TR"/>
        </w:rPr>
        <w:t>ç</w:t>
      </w:r>
      <w:r w:rsidRPr="003C24FF">
        <w:rPr>
          <w:rFonts w:eastAsia="Times New Roman" w:cs="Arial"/>
          <w:i/>
          <w:iCs/>
          <w:spacing w:val="1"/>
          <w:u w:val="single"/>
          <w:lang w:eastAsia="tr-TR"/>
        </w:rPr>
        <w:t>i</w:t>
      </w:r>
      <w:r w:rsidRPr="003C24FF">
        <w:rPr>
          <w:rFonts w:eastAsia="Times New Roman" w:cs="Arial"/>
          <w:i/>
          <w:iCs/>
          <w:u w:val="single"/>
          <w:lang w:eastAsia="tr-TR"/>
        </w:rPr>
        <w:t>z</w:t>
      </w:r>
      <w:r w:rsidRPr="003C24FF">
        <w:rPr>
          <w:rFonts w:eastAsia="Times New Roman" w:cs="Arial"/>
          <w:i/>
          <w:iCs/>
          <w:spacing w:val="1"/>
          <w:u w:val="single"/>
          <w:lang w:eastAsia="tr-TR"/>
        </w:rPr>
        <w:t>i</w:t>
      </w:r>
      <w:r w:rsidRPr="003C24FF">
        <w:rPr>
          <w:rFonts w:eastAsia="Times New Roman" w:cs="Arial"/>
          <w:i/>
          <w:iCs/>
          <w:u w:val="single"/>
          <w:lang w:eastAsia="tr-TR"/>
        </w:rPr>
        <w:t>li</w:t>
      </w:r>
      <w:r w:rsidRPr="003C24FF">
        <w:rPr>
          <w:rFonts w:eastAsia="Times New Roman" w:cs="Arial"/>
          <w:spacing w:val="3"/>
          <w:lang w:eastAsia="tr-TR"/>
        </w:rPr>
        <w:t xml:space="preserve"> ara</w:t>
      </w:r>
      <w:r w:rsidRPr="003C24FF">
        <w:rPr>
          <w:rFonts w:eastAsia="Times New Roman" w:cs="Arial"/>
          <w:spacing w:val="-3"/>
          <w:lang w:eastAsia="tr-TR"/>
        </w:rPr>
        <w:t xml:space="preserve"> </w:t>
      </w:r>
      <w:r w:rsidRPr="003C24FF">
        <w:rPr>
          <w:rFonts w:eastAsia="Times New Roman" w:cs="Arial"/>
          <w:lang w:eastAsia="tr-TR"/>
        </w:rPr>
        <w:t>ba</w:t>
      </w:r>
      <w:r w:rsidRPr="003C24FF">
        <w:rPr>
          <w:rFonts w:eastAsia="Times New Roman" w:cs="Arial"/>
          <w:spacing w:val="-1"/>
          <w:lang w:eastAsia="tr-TR"/>
        </w:rPr>
        <w:t>ş</w:t>
      </w:r>
      <w:r w:rsidRPr="003C24FF">
        <w:rPr>
          <w:rFonts w:eastAsia="Times New Roman" w:cs="Arial"/>
          <w:spacing w:val="1"/>
          <w:lang w:eastAsia="tr-TR"/>
        </w:rPr>
        <w:t>l</w:t>
      </w:r>
      <w:r w:rsidRPr="003C24FF">
        <w:rPr>
          <w:rFonts w:eastAsia="Times New Roman" w:cs="Arial"/>
          <w:spacing w:val="-1"/>
          <w:lang w:eastAsia="tr-TR"/>
        </w:rPr>
        <w:t>ı</w:t>
      </w:r>
      <w:r w:rsidRPr="003C24FF">
        <w:rPr>
          <w:rFonts w:eastAsia="Times New Roman" w:cs="Arial"/>
          <w:spacing w:val="1"/>
          <w:lang w:eastAsia="tr-TR"/>
        </w:rPr>
        <w:t>kla</w:t>
      </w:r>
      <w:r w:rsidRPr="003C24FF">
        <w:rPr>
          <w:rFonts w:eastAsia="Times New Roman" w:cs="Arial"/>
          <w:lang w:eastAsia="tr-TR"/>
        </w:rPr>
        <w:t>r</w:t>
      </w:r>
      <w:r w:rsidRPr="003C24FF">
        <w:rPr>
          <w:rFonts w:eastAsia="Times New Roman" w:cs="Arial"/>
          <w:spacing w:val="-8"/>
          <w:lang w:eastAsia="tr-TR"/>
        </w:rPr>
        <w:t xml:space="preserve"> </w:t>
      </w:r>
      <w:r w:rsidRPr="003C24FF">
        <w:rPr>
          <w:rFonts w:eastAsia="Times New Roman" w:cs="Arial"/>
          <w:spacing w:val="1"/>
          <w:lang w:eastAsia="tr-TR"/>
        </w:rPr>
        <w:t>k</w:t>
      </w:r>
      <w:r w:rsidRPr="003C24FF">
        <w:rPr>
          <w:rFonts w:eastAsia="Times New Roman" w:cs="Arial"/>
          <w:spacing w:val="-1"/>
          <w:lang w:eastAsia="tr-TR"/>
        </w:rPr>
        <w:t>u</w:t>
      </w:r>
      <w:r w:rsidRPr="003C24FF">
        <w:rPr>
          <w:rFonts w:eastAsia="Times New Roman" w:cs="Arial"/>
          <w:spacing w:val="1"/>
          <w:lang w:eastAsia="tr-TR"/>
        </w:rPr>
        <w:t>lla</w:t>
      </w:r>
      <w:r w:rsidRPr="003C24FF">
        <w:rPr>
          <w:rFonts w:eastAsia="Times New Roman" w:cs="Arial"/>
          <w:spacing w:val="-1"/>
          <w:lang w:eastAsia="tr-TR"/>
        </w:rPr>
        <w:t>n</w:t>
      </w:r>
      <w:r w:rsidRPr="003C24FF">
        <w:rPr>
          <w:rFonts w:eastAsia="Times New Roman" w:cs="Arial"/>
          <w:spacing w:val="1"/>
          <w:lang w:eastAsia="tr-TR"/>
        </w:rPr>
        <w:t>ı</w:t>
      </w:r>
      <w:r w:rsidRPr="003C24FF">
        <w:rPr>
          <w:rFonts w:eastAsia="Times New Roman" w:cs="Arial"/>
          <w:lang w:eastAsia="tr-TR"/>
        </w:rPr>
        <w:t xml:space="preserve">labilir. Bu başlıklara numara verilmez. </w:t>
      </w:r>
    </w:p>
    <w:p w14:paraId="2BF5B67A" w14:textId="77777777" w:rsidR="007E098F" w:rsidRPr="003C24FF" w:rsidRDefault="007E098F" w:rsidP="007E098F">
      <w:pPr>
        <w:spacing w:after="0"/>
        <w:rPr>
          <w:rFonts w:eastAsia="Times New Roman" w:cs="Arial"/>
          <w:lang w:eastAsia="tr-TR"/>
        </w:rPr>
      </w:pPr>
    </w:p>
    <w:p w14:paraId="0C663C0B" w14:textId="77777777" w:rsidR="007E098F" w:rsidRDefault="007E098F" w:rsidP="007E098F">
      <w:pPr>
        <w:sectPr w:rsidR="007E098F" w:rsidSect="00FC14A2">
          <w:headerReference w:type="even" r:id="rId15"/>
          <w:type w:val="continuous"/>
          <w:pgSz w:w="11900" w:h="16840"/>
          <w:pgMar w:top="1701" w:right="1559" w:bottom="1134" w:left="1559" w:header="1134" w:footer="567" w:gutter="0"/>
          <w:pgNumType w:start="1"/>
          <w:cols w:space="708"/>
          <w:formProt w:val="0"/>
          <w:noEndnote/>
          <w:docGrid w:linePitch="326"/>
        </w:sectPr>
      </w:pPr>
      <w:bookmarkStart w:id="16" w:name="_Toc532840250"/>
    </w:p>
    <w:p w14:paraId="491A1DAE" w14:textId="77777777" w:rsidR="007E098F" w:rsidRDefault="007E098F" w:rsidP="007E098F">
      <w:pPr>
        <w:pStyle w:val="Balk1"/>
      </w:pPr>
      <w:bookmarkStart w:id="17" w:name="_Toc9609958"/>
      <w:bookmarkStart w:id="18" w:name="_Toc216440132"/>
      <w:r w:rsidRPr="009C6D6D">
        <w:lastRenderedPageBreak/>
        <w:t xml:space="preserve">2. </w:t>
      </w:r>
      <w:bookmarkEnd w:id="16"/>
      <w:bookmarkEnd w:id="17"/>
      <w:r w:rsidRPr="004F315F">
        <w:t>SOURCE RESEARCH</w:t>
      </w:r>
      <w:bookmarkEnd w:id="18"/>
    </w:p>
    <w:p w14:paraId="09F17215" w14:textId="77777777" w:rsidR="007E098F" w:rsidRPr="009C6D6D" w:rsidRDefault="007E098F" w:rsidP="007E098F">
      <w:pPr>
        <w:widowControl w:val="0"/>
        <w:autoSpaceDE w:val="0"/>
        <w:autoSpaceDN w:val="0"/>
        <w:adjustRightInd w:val="0"/>
        <w:spacing w:after="0"/>
        <w:rPr>
          <w:b/>
          <w:color w:val="000000"/>
          <w:sz w:val="28"/>
        </w:rPr>
      </w:pPr>
    </w:p>
    <w:p w14:paraId="0EB24941" w14:textId="77777777" w:rsidR="007E098F" w:rsidRPr="00924F4D" w:rsidRDefault="007E098F" w:rsidP="007E098F">
      <w:pPr>
        <w:widowControl w:val="0"/>
        <w:tabs>
          <w:tab w:val="left" w:pos="1032"/>
        </w:tabs>
        <w:autoSpaceDE w:val="0"/>
        <w:autoSpaceDN w:val="0"/>
        <w:adjustRightInd w:val="0"/>
        <w:spacing w:after="0"/>
        <w:rPr>
          <w:rFonts w:eastAsia="Times New Roman" w:cs="Times New Roman"/>
          <w:color w:val="000000"/>
          <w:lang w:eastAsia="tr-TR"/>
        </w:rPr>
      </w:pPr>
      <w:r>
        <w:rPr>
          <w:rFonts w:eastAsia="Times New Roman" w:cs="Times New Roman"/>
          <w:color w:val="000000"/>
          <w:lang w:eastAsia="tr-TR"/>
        </w:rPr>
        <w:t>Sivas Bilim ve Teknoloji</w:t>
      </w:r>
      <w:r w:rsidRPr="00924F4D">
        <w:rPr>
          <w:rFonts w:eastAsia="Times New Roman" w:cs="Times New Roman"/>
          <w:color w:val="000000"/>
          <w:spacing w:val="6"/>
          <w:lang w:eastAsia="tr-TR"/>
        </w:rPr>
        <w:t xml:space="preserve"> </w:t>
      </w:r>
      <w:r w:rsidRPr="00924F4D">
        <w:rPr>
          <w:rFonts w:eastAsia="Times New Roman" w:cs="Times New Roman"/>
          <w:color w:val="000000"/>
          <w:lang w:eastAsia="tr-TR"/>
        </w:rPr>
        <w:t>Ünive</w:t>
      </w:r>
      <w:r w:rsidRPr="00924F4D">
        <w:rPr>
          <w:rFonts w:eastAsia="Times New Roman" w:cs="Times New Roman"/>
          <w:color w:val="000000"/>
          <w:spacing w:val="-1"/>
          <w:lang w:eastAsia="tr-TR"/>
        </w:rPr>
        <w:t>r</w:t>
      </w:r>
      <w:r w:rsidRPr="00924F4D">
        <w:rPr>
          <w:rFonts w:eastAsia="Times New Roman" w:cs="Times New Roman"/>
          <w:color w:val="000000"/>
          <w:lang w:eastAsia="tr-TR"/>
        </w:rPr>
        <w:t>site</w:t>
      </w:r>
      <w:r w:rsidRPr="00924F4D">
        <w:rPr>
          <w:rFonts w:eastAsia="Times New Roman" w:cs="Times New Roman"/>
          <w:color w:val="000000"/>
          <w:spacing w:val="-1"/>
          <w:lang w:eastAsia="tr-TR"/>
        </w:rPr>
        <w:t>s</w:t>
      </w:r>
      <w:r w:rsidRPr="00924F4D">
        <w:rPr>
          <w:rFonts w:eastAsia="Times New Roman" w:cs="Times New Roman"/>
          <w:color w:val="000000"/>
          <w:lang w:eastAsia="tr-TR"/>
        </w:rPr>
        <w:t>i’ne ba</w:t>
      </w:r>
      <w:r w:rsidRPr="00924F4D">
        <w:rPr>
          <w:rFonts w:eastAsia="Times New Roman" w:cs="Times New Roman"/>
          <w:color w:val="000000"/>
          <w:spacing w:val="-1"/>
          <w:lang w:eastAsia="tr-TR"/>
        </w:rPr>
        <w:t>ğl</w:t>
      </w:r>
      <w:r w:rsidRPr="00924F4D">
        <w:rPr>
          <w:rFonts w:eastAsia="Times New Roman" w:cs="Times New Roman"/>
          <w:color w:val="000000"/>
          <w:lang w:eastAsia="tr-TR"/>
        </w:rPr>
        <w:t>ı</w:t>
      </w:r>
      <w:r w:rsidRPr="00924F4D">
        <w:rPr>
          <w:rFonts w:eastAsia="Times New Roman" w:cs="Times New Roman"/>
          <w:color w:val="000000"/>
          <w:spacing w:val="7"/>
          <w:lang w:eastAsia="tr-TR"/>
        </w:rPr>
        <w:t xml:space="preserve"> </w:t>
      </w:r>
      <w:r w:rsidRPr="00924F4D">
        <w:rPr>
          <w:rFonts w:eastAsia="Times New Roman" w:cs="Times New Roman"/>
          <w:color w:val="000000"/>
          <w:lang w:eastAsia="tr-TR"/>
        </w:rPr>
        <w:t>Ana</w:t>
      </w:r>
      <w:r>
        <w:rPr>
          <w:rFonts w:eastAsia="Times New Roman" w:cs="Times New Roman"/>
          <w:color w:val="000000"/>
          <w:lang w:eastAsia="tr-TR"/>
        </w:rPr>
        <w:t xml:space="preserve"> B</w:t>
      </w:r>
      <w:r w:rsidRPr="00924F4D">
        <w:rPr>
          <w:rFonts w:eastAsia="Times New Roman" w:cs="Times New Roman"/>
          <w:color w:val="000000"/>
          <w:lang w:eastAsia="tr-TR"/>
        </w:rPr>
        <w:t>ilim</w:t>
      </w:r>
      <w:r>
        <w:rPr>
          <w:rFonts w:eastAsia="Times New Roman" w:cs="Times New Roman"/>
          <w:color w:val="000000"/>
          <w:lang w:eastAsia="tr-TR"/>
        </w:rPr>
        <w:t xml:space="preserve"> </w:t>
      </w:r>
      <w:r w:rsidRPr="00924F4D">
        <w:rPr>
          <w:rFonts w:eastAsia="Times New Roman" w:cs="Times New Roman"/>
          <w:color w:val="000000"/>
          <w:lang w:eastAsia="tr-TR"/>
        </w:rPr>
        <w:t>Dalla</w:t>
      </w:r>
      <w:r w:rsidRPr="00924F4D">
        <w:rPr>
          <w:rFonts w:eastAsia="Times New Roman" w:cs="Times New Roman"/>
          <w:color w:val="000000"/>
          <w:spacing w:val="-1"/>
          <w:lang w:eastAsia="tr-TR"/>
        </w:rPr>
        <w:t>r</w:t>
      </w:r>
      <w:r w:rsidRPr="00924F4D">
        <w:rPr>
          <w:rFonts w:eastAsia="Times New Roman" w:cs="Times New Roman"/>
          <w:color w:val="000000"/>
          <w:spacing w:val="1"/>
          <w:lang w:eastAsia="tr-TR"/>
        </w:rPr>
        <w:t>ı</w:t>
      </w:r>
      <w:r w:rsidRPr="00924F4D">
        <w:rPr>
          <w:rFonts w:eastAsia="Times New Roman" w:cs="Times New Roman"/>
          <w:color w:val="000000"/>
          <w:lang w:eastAsia="tr-TR"/>
        </w:rPr>
        <w:t>nda</w:t>
      </w:r>
      <w:r w:rsidRPr="00924F4D">
        <w:rPr>
          <w:rFonts w:eastAsia="Times New Roman" w:cs="Times New Roman"/>
          <w:color w:val="000000"/>
          <w:spacing w:val="1"/>
          <w:lang w:eastAsia="tr-TR"/>
        </w:rPr>
        <w:t xml:space="preserve"> </w:t>
      </w:r>
      <w:r w:rsidRPr="00924F4D">
        <w:rPr>
          <w:rFonts w:eastAsia="Times New Roman" w:cs="Times New Roman"/>
          <w:color w:val="000000"/>
          <w:lang w:eastAsia="tr-TR"/>
        </w:rPr>
        <w:t>haz</w:t>
      </w:r>
      <w:r w:rsidRPr="00924F4D">
        <w:rPr>
          <w:rFonts w:eastAsia="Times New Roman" w:cs="Times New Roman"/>
          <w:color w:val="000000"/>
          <w:spacing w:val="1"/>
          <w:lang w:eastAsia="tr-TR"/>
        </w:rPr>
        <w:t>ı</w:t>
      </w:r>
      <w:r w:rsidRPr="00924F4D">
        <w:rPr>
          <w:rFonts w:eastAsia="Times New Roman" w:cs="Times New Roman"/>
          <w:color w:val="000000"/>
          <w:lang w:eastAsia="tr-TR"/>
        </w:rPr>
        <w:t>rlanacak olan</w:t>
      </w:r>
      <w:r w:rsidRPr="00924F4D">
        <w:rPr>
          <w:rFonts w:eastAsia="Times New Roman" w:cs="Times New Roman"/>
          <w:color w:val="000000"/>
          <w:spacing w:val="8"/>
          <w:lang w:eastAsia="tr-TR"/>
        </w:rPr>
        <w:t xml:space="preserve"> </w:t>
      </w:r>
      <w:r w:rsidRPr="00924F4D">
        <w:rPr>
          <w:rFonts w:eastAsia="Times New Roman" w:cs="Times New Roman"/>
          <w:color w:val="000000"/>
          <w:lang w:eastAsia="tr-TR"/>
        </w:rPr>
        <w:t>tezleri</w:t>
      </w:r>
      <w:r w:rsidRPr="00924F4D">
        <w:rPr>
          <w:rFonts w:eastAsia="Times New Roman" w:cs="Times New Roman"/>
          <w:color w:val="000000"/>
          <w:spacing w:val="-1"/>
          <w:lang w:eastAsia="tr-TR"/>
        </w:rPr>
        <w:t>n</w:t>
      </w:r>
      <w:r w:rsidRPr="00924F4D">
        <w:rPr>
          <w:rFonts w:eastAsia="Times New Roman" w:cs="Times New Roman"/>
          <w:color w:val="000000"/>
          <w:lang w:eastAsia="tr-TR"/>
        </w:rPr>
        <w:t>in</w:t>
      </w:r>
      <w:r w:rsidRPr="00924F4D">
        <w:rPr>
          <w:rFonts w:eastAsia="Times New Roman" w:cs="Times New Roman"/>
          <w:color w:val="000000"/>
          <w:spacing w:val="3"/>
          <w:lang w:eastAsia="tr-TR"/>
        </w:rPr>
        <w:t xml:space="preserve"> </w:t>
      </w:r>
      <w:r w:rsidRPr="00924F4D">
        <w:rPr>
          <w:rFonts w:eastAsia="Times New Roman" w:cs="Times New Roman"/>
          <w:color w:val="000000"/>
          <w:lang w:eastAsia="tr-TR"/>
        </w:rPr>
        <w:t>ya</w:t>
      </w:r>
      <w:r w:rsidRPr="00924F4D">
        <w:rPr>
          <w:rFonts w:eastAsia="Times New Roman" w:cs="Times New Roman"/>
          <w:color w:val="000000"/>
          <w:spacing w:val="-1"/>
          <w:lang w:eastAsia="tr-TR"/>
        </w:rPr>
        <w:t>z</w:t>
      </w:r>
      <w:r w:rsidRPr="00924F4D">
        <w:rPr>
          <w:rFonts w:eastAsia="Times New Roman" w:cs="Times New Roman"/>
          <w:color w:val="000000"/>
          <w:spacing w:val="1"/>
          <w:lang w:eastAsia="tr-TR"/>
        </w:rPr>
        <w:t>ı</w:t>
      </w:r>
      <w:r w:rsidRPr="00924F4D">
        <w:rPr>
          <w:rFonts w:eastAsia="Times New Roman" w:cs="Times New Roman"/>
          <w:color w:val="000000"/>
          <w:lang w:eastAsia="tr-TR"/>
        </w:rPr>
        <w:t>lma</w:t>
      </w:r>
      <w:r w:rsidRPr="00924F4D">
        <w:rPr>
          <w:rFonts w:eastAsia="Times New Roman" w:cs="Times New Roman"/>
          <w:color w:val="000000"/>
          <w:spacing w:val="-1"/>
          <w:lang w:eastAsia="tr-TR"/>
        </w:rPr>
        <w:t>s</w:t>
      </w:r>
      <w:r w:rsidRPr="00924F4D">
        <w:rPr>
          <w:rFonts w:eastAsia="Times New Roman" w:cs="Times New Roman"/>
          <w:color w:val="000000"/>
          <w:spacing w:val="1"/>
          <w:lang w:eastAsia="tr-TR"/>
        </w:rPr>
        <w:t>ı</w:t>
      </w:r>
      <w:r w:rsidRPr="00924F4D">
        <w:rPr>
          <w:rFonts w:eastAsia="Times New Roman" w:cs="Times New Roman"/>
          <w:color w:val="000000"/>
          <w:lang w:eastAsia="tr-TR"/>
        </w:rPr>
        <w:t>nda</w:t>
      </w:r>
      <w:r w:rsidRPr="00924F4D">
        <w:rPr>
          <w:rFonts w:eastAsia="Times New Roman" w:cs="Times New Roman"/>
          <w:color w:val="000000"/>
          <w:spacing w:val="-1"/>
          <w:lang w:eastAsia="tr-TR"/>
        </w:rPr>
        <w:t xml:space="preserve"> </w:t>
      </w:r>
      <w:r w:rsidRPr="00924F4D">
        <w:rPr>
          <w:rFonts w:eastAsia="Times New Roman" w:cs="Times New Roman"/>
          <w:color w:val="000000"/>
          <w:lang w:eastAsia="tr-TR"/>
        </w:rPr>
        <w:t>belli</w:t>
      </w:r>
      <w:r w:rsidRPr="00924F4D">
        <w:rPr>
          <w:rFonts w:eastAsia="Times New Roman" w:cs="Times New Roman"/>
          <w:color w:val="000000"/>
          <w:spacing w:val="8"/>
          <w:lang w:eastAsia="tr-TR"/>
        </w:rPr>
        <w:t xml:space="preserve"> </w:t>
      </w:r>
      <w:r w:rsidRPr="00924F4D">
        <w:rPr>
          <w:rFonts w:eastAsia="Times New Roman" w:cs="Times New Roman"/>
          <w:color w:val="000000"/>
          <w:lang w:eastAsia="tr-TR"/>
        </w:rPr>
        <w:t>bir</w:t>
      </w:r>
      <w:r w:rsidRPr="00924F4D">
        <w:rPr>
          <w:rFonts w:eastAsia="Times New Roman" w:cs="Times New Roman"/>
          <w:color w:val="000000"/>
          <w:spacing w:val="9"/>
          <w:lang w:eastAsia="tr-TR"/>
        </w:rPr>
        <w:t xml:space="preserve"> </w:t>
      </w:r>
      <w:r w:rsidRPr="00924F4D">
        <w:rPr>
          <w:rFonts w:eastAsia="Times New Roman" w:cs="Times New Roman"/>
          <w:color w:val="000000"/>
          <w:lang w:eastAsia="tr-TR"/>
        </w:rPr>
        <w:t>standar</w:t>
      </w:r>
      <w:r w:rsidRPr="00924F4D">
        <w:rPr>
          <w:rFonts w:eastAsia="Times New Roman" w:cs="Times New Roman"/>
          <w:color w:val="000000"/>
          <w:spacing w:val="-2"/>
          <w:lang w:eastAsia="tr-TR"/>
        </w:rPr>
        <w:t>d</w:t>
      </w:r>
      <w:r w:rsidRPr="00924F4D">
        <w:rPr>
          <w:rFonts w:eastAsia="Times New Roman" w:cs="Times New Roman"/>
          <w:color w:val="000000"/>
          <w:lang w:eastAsia="tr-TR"/>
        </w:rPr>
        <w:t>ı</w:t>
      </w:r>
      <w:r w:rsidRPr="00924F4D">
        <w:rPr>
          <w:rFonts w:eastAsia="Times New Roman" w:cs="Times New Roman"/>
          <w:color w:val="000000"/>
          <w:spacing w:val="4"/>
          <w:lang w:eastAsia="tr-TR"/>
        </w:rPr>
        <w:t xml:space="preserve"> </w:t>
      </w:r>
      <w:r w:rsidRPr="00924F4D">
        <w:rPr>
          <w:rFonts w:eastAsia="Times New Roman" w:cs="Times New Roman"/>
          <w:color w:val="000000"/>
          <w:spacing w:val="-1"/>
          <w:lang w:eastAsia="tr-TR"/>
        </w:rPr>
        <w:t>s</w:t>
      </w:r>
      <w:r w:rsidRPr="00924F4D">
        <w:rPr>
          <w:rFonts w:eastAsia="Times New Roman" w:cs="Times New Roman"/>
          <w:color w:val="000000"/>
          <w:lang w:eastAsia="tr-TR"/>
        </w:rPr>
        <w:t>ağla</w:t>
      </w:r>
      <w:r w:rsidRPr="00924F4D">
        <w:rPr>
          <w:rFonts w:eastAsia="Times New Roman" w:cs="Times New Roman"/>
          <w:color w:val="000000"/>
          <w:spacing w:val="-2"/>
          <w:lang w:eastAsia="tr-TR"/>
        </w:rPr>
        <w:t>m</w:t>
      </w:r>
      <w:r w:rsidRPr="00924F4D">
        <w:rPr>
          <w:rFonts w:eastAsia="Times New Roman" w:cs="Times New Roman"/>
          <w:color w:val="000000"/>
          <w:lang w:eastAsia="tr-TR"/>
        </w:rPr>
        <w:t>ayı a</w:t>
      </w:r>
      <w:r w:rsidRPr="00924F4D">
        <w:rPr>
          <w:rFonts w:eastAsia="Times New Roman" w:cs="Times New Roman"/>
          <w:color w:val="000000"/>
          <w:spacing w:val="-2"/>
          <w:lang w:eastAsia="tr-TR"/>
        </w:rPr>
        <w:t>m</w:t>
      </w:r>
      <w:r w:rsidRPr="00924F4D">
        <w:rPr>
          <w:rFonts w:eastAsia="Times New Roman" w:cs="Times New Roman"/>
          <w:color w:val="000000"/>
          <w:lang w:eastAsia="tr-TR"/>
        </w:rPr>
        <w:t>açlayan bu</w:t>
      </w:r>
      <w:r w:rsidRPr="00924F4D">
        <w:rPr>
          <w:rFonts w:eastAsia="Times New Roman" w:cs="Times New Roman"/>
          <w:color w:val="000000"/>
          <w:spacing w:val="8"/>
          <w:lang w:eastAsia="tr-TR"/>
        </w:rPr>
        <w:t xml:space="preserve"> </w:t>
      </w:r>
      <w:r w:rsidRPr="00924F4D">
        <w:rPr>
          <w:rFonts w:eastAsia="Times New Roman" w:cs="Times New Roman"/>
          <w:color w:val="000000"/>
          <w:lang w:eastAsia="tr-TR"/>
        </w:rPr>
        <w:t>k</w:t>
      </w:r>
      <w:r w:rsidRPr="00924F4D">
        <w:rPr>
          <w:rFonts w:eastAsia="Times New Roman" w:cs="Times New Roman"/>
          <w:color w:val="000000"/>
          <w:spacing w:val="1"/>
          <w:lang w:eastAsia="tr-TR"/>
        </w:rPr>
        <w:t>ı</w:t>
      </w:r>
      <w:r w:rsidRPr="00924F4D">
        <w:rPr>
          <w:rFonts w:eastAsia="Times New Roman" w:cs="Times New Roman"/>
          <w:color w:val="000000"/>
          <w:lang w:eastAsia="tr-TR"/>
        </w:rPr>
        <w:t>lavuzda, tezlerle</w:t>
      </w:r>
      <w:r w:rsidRPr="00924F4D">
        <w:rPr>
          <w:rFonts w:eastAsia="Times New Roman" w:cs="Times New Roman"/>
          <w:color w:val="000000"/>
          <w:spacing w:val="3"/>
          <w:lang w:eastAsia="tr-TR"/>
        </w:rPr>
        <w:t xml:space="preserve"> </w:t>
      </w:r>
      <w:r w:rsidRPr="00924F4D">
        <w:rPr>
          <w:rFonts w:eastAsia="Times New Roman" w:cs="Times New Roman"/>
          <w:color w:val="000000"/>
          <w:lang w:eastAsia="tr-TR"/>
        </w:rPr>
        <w:t>ilgili</w:t>
      </w:r>
      <w:r w:rsidRPr="00924F4D">
        <w:rPr>
          <w:rFonts w:eastAsia="Times New Roman" w:cs="Times New Roman"/>
          <w:color w:val="000000"/>
          <w:spacing w:val="6"/>
          <w:lang w:eastAsia="tr-TR"/>
        </w:rPr>
        <w:t xml:space="preserve"> </w:t>
      </w:r>
      <w:r w:rsidRPr="00924F4D">
        <w:rPr>
          <w:rFonts w:eastAsia="Times New Roman" w:cs="Times New Roman"/>
          <w:color w:val="000000"/>
          <w:lang w:eastAsia="tr-TR"/>
        </w:rPr>
        <w:t>bili</w:t>
      </w:r>
      <w:r w:rsidRPr="00924F4D">
        <w:rPr>
          <w:rFonts w:eastAsia="Times New Roman" w:cs="Times New Roman"/>
          <w:color w:val="000000"/>
          <w:spacing w:val="-2"/>
          <w:lang w:eastAsia="tr-TR"/>
        </w:rPr>
        <w:t>m</w:t>
      </w:r>
      <w:r w:rsidRPr="00924F4D">
        <w:rPr>
          <w:rFonts w:eastAsia="Times New Roman" w:cs="Times New Roman"/>
          <w:color w:val="000000"/>
          <w:lang w:eastAsia="tr-TR"/>
        </w:rPr>
        <w:t>sel</w:t>
      </w:r>
      <w:r w:rsidRPr="00924F4D">
        <w:rPr>
          <w:rFonts w:eastAsia="Times New Roman" w:cs="Times New Roman"/>
          <w:color w:val="000000"/>
          <w:spacing w:val="3"/>
          <w:lang w:eastAsia="tr-TR"/>
        </w:rPr>
        <w:t xml:space="preserve"> </w:t>
      </w:r>
      <w:r w:rsidRPr="00924F4D">
        <w:rPr>
          <w:rFonts w:eastAsia="Times New Roman" w:cs="Times New Roman"/>
          <w:color w:val="000000"/>
          <w:lang w:eastAsia="tr-TR"/>
        </w:rPr>
        <w:t>yaz</w:t>
      </w:r>
      <w:r w:rsidRPr="00924F4D">
        <w:rPr>
          <w:rFonts w:eastAsia="Times New Roman" w:cs="Times New Roman"/>
          <w:color w:val="000000"/>
          <w:spacing w:val="1"/>
          <w:lang w:eastAsia="tr-TR"/>
        </w:rPr>
        <w:t>ı</w:t>
      </w:r>
      <w:r w:rsidRPr="00924F4D">
        <w:rPr>
          <w:rFonts w:eastAsia="Times New Roman" w:cs="Times New Roman"/>
          <w:color w:val="000000"/>
          <w:lang w:eastAsia="tr-TR"/>
        </w:rPr>
        <w:t>m</w:t>
      </w:r>
      <w:r w:rsidRPr="00924F4D">
        <w:rPr>
          <w:rFonts w:eastAsia="Times New Roman" w:cs="Times New Roman"/>
          <w:color w:val="000000"/>
          <w:spacing w:val="2"/>
          <w:lang w:eastAsia="tr-TR"/>
        </w:rPr>
        <w:t xml:space="preserve"> </w:t>
      </w:r>
      <w:r w:rsidRPr="00924F4D">
        <w:rPr>
          <w:rFonts w:eastAsia="Times New Roman" w:cs="Times New Roman"/>
          <w:color w:val="000000"/>
          <w:lang w:eastAsia="tr-TR"/>
        </w:rPr>
        <w:t>ilkele</w:t>
      </w:r>
      <w:r w:rsidRPr="00924F4D">
        <w:rPr>
          <w:rFonts w:eastAsia="Times New Roman" w:cs="Times New Roman"/>
          <w:color w:val="000000"/>
          <w:spacing w:val="-1"/>
          <w:lang w:eastAsia="tr-TR"/>
        </w:rPr>
        <w:t>r</w:t>
      </w:r>
      <w:r w:rsidRPr="00924F4D">
        <w:rPr>
          <w:rFonts w:eastAsia="Times New Roman" w:cs="Times New Roman"/>
          <w:color w:val="000000"/>
          <w:lang w:eastAsia="tr-TR"/>
        </w:rPr>
        <w:t>i</w:t>
      </w:r>
      <w:r w:rsidRPr="00924F4D">
        <w:rPr>
          <w:rFonts w:eastAsia="Times New Roman" w:cs="Times New Roman"/>
          <w:color w:val="000000"/>
          <w:spacing w:val="3"/>
          <w:lang w:eastAsia="tr-TR"/>
        </w:rPr>
        <w:t xml:space="preserve"> </w:t>
      </w:r>
      <w:r w:rsidRPr="00924F4D">
        <w:rPr>
          <w:rFonts w:eastAsia="Times New Roman" w:cs="Times New Roman"/>
          <w:color w:val="000000"/>
          <w:lang w:eastAsia="tr-TR"/>
        </w:rPr>
        <w:t>k</w:t>
      </w:r>
      <w:r w:rsidRPr="00924F4D">
        <w:rPr>
          <w:rFonts w:eastAsia="Times New Roman" w:cs="Times New Roman"/>
          <w:color w:val="000000"/>
          <w:spacing w:val="1"/>
          <w:lang w:eastAsia="tr-TR"/>
        </w:rPr>
        <w:t>ı</w:t>
      </w:r>
      <w:r w:rsidRPr="00924F4D">
        <w:rPr>
          <w:rFonts w:eastAsia="Times New Roman" w:cs="Times New Roman"/>
          <w:color w:val="000000"/>
          <w:lang w:eastAsia="tr-TR"/>
        </w:rPr>
        <w:t>sa</w:t>
      </w:r>
      <w:r w:rsidRPr="00924F4D">
        <w:rPr>
          <w:rFonts w:eastAsia="Times New Roman" w:cs="Times New Roman"/>
          <w:color w:val="000000"/>
          <w:spacing w:val="6"/>
          <w:lang w:eastAsia="tr-TR"/>
        </w:rPr>
        <w:t xml:space="preserve"> </w:t>
      </w:r>
      <w:r w:rsidRPr="00924F4D">
        <w:rPr>
          <w:rFonts w:eastAsia="Times New Roman" w:cs="Times New Roman"/>
          <w:color w:val="000000"/>
          <w:lang w:eastAsia="tr-TR"/>
        </w:rPr>
        <w:t>ve</w:t>
      </w:r>
      <w:r w:rsidRPr="00924F4D">
        <w:rPr>
          <w:rFonts w:eastAsia="Times New Roman" w:cs="Times New Roman"/>
          <w:color w:val="000000"/>
          <w:spacing w:val="8"/>
          <w:lang w:eastAsia="tr-TR"/>
        </w:rPr>
        <w:t xml:space="preserve"> </w:t>
      </w:r>
      <w:r w:rsidRPr="00924F4D">
        <w:rPr>
          <w:rFonts w:eastAsia="Times New Roman" w:cs="Times New Roman"/>
          <w:color w:val="000000"/>
          <w:lang w:eastAsia="tr-TR"/>
        </w:rPr>
        <w:t>öz</w:t>
      </w:r>
      <w:r w:rsidRPr="00924F4D">
        <w:rPr>
          <w:rFonts w:eastAsia="Times New Roman" w:cs="Times New Roman"/>
          <w:color w:val="000000"/>
          <w:spacing w:val="8"/>
          <w:lang w:eastAsia="tr-TR"/>
        </w:rPr>
        <w:t xml:space="preserve"> </w:t>
      </w:r>
      <w:r w:rsidRPr="00924F4D">
        <w:rPr>
          <w:rFonts w:eastAsia="Times New Roman" w:cs="Times New Roman"/>
          <w:color w:val="000000"/>
          <w:lang w:eastAsia="tr-TR"/>
        </w:rPr>
        <w:t>olarak belirtil</w:t>
      </w:r>
      <w:r w:rsidRPr="00924F4D">
        <w:rPr>
          <w:rFonts w:eastAsia="Times New Roman" w:cs="Times New Roman"/>
          <w:color w:val="000000"/>
          <w:spacing w:val="-2"/>
          <w:lang w:eastAsia="tr-TR"/>
        </w:rPr>
        <w:t>m</w:t>
      </w:r>
      <w:r w:rsidRPr="00924F4D">
        <w:rPr>
          <w:rFonts w:eastAsia="Times New Roman" w:cs="Times New Roman"/>
          <w:color w:val="000000"/>
          <w:lang w:eastAsia="tr-TR"/>
        </w:rPr>
        <w:t>işti</w:t>
      </w:r>
      <w:r w:rsidRPr="00924F4D">
        <w:rPr>
          <w:rFonts w:eastAsia="Times New Roman" w:cs="Times New Roman"/>
          <w:color w:val="000000"/>
          <w:spacing w:val="-1"/>
          <w:lang w:eastAsia="tr-TR"/>
        </w:rPr>
        <w:t>r</w:t>
      </w:r>
      <w:r w:rsidRPr="00924F4D">
        <w:rPr>
          <w:rFonts w:eastAsia="Times New Roman" w:cs="Times New Roman"/>
          <w:color w:val="000000"/>
          <w:lang w:eastAsia="tr-TR"/>
        </w:rPr>
        <w:t xml:space="preserve">. </w:t>
      </w:r>
    </w:p>
    <w:p w14:paraId="68B0E9E0" w14:textId="77777777" w:rsidR="007E098F" w:rsidRPr="00924F4D" w:rsidRDefault="007E098F" w:rsidP="007E098F">
      <w:pPr>
        <w:widowControl w:val="0"/>
        <w:autoSpaceDE w:val="0"/>
        <w:autoSpaceDN w:val="0"/>
        <w:adjustRightInd w:val="0"/>
        <w:spacing w:after="0"/>
        <w:ind w:right="50"/>
        <w:rPr>
          <w:rFonts w:eastAsia="Times New Roman" w:cs="Times New Roman"/>
          <w:color w:val="000000"/>
          <w:lang w:eastAsia="tr-TR"/>
        </w:rPr>
      </w:pPr>
      <w:r w:rsidRPr="00924F4D">
        <w:rPr>
          <w:rFonts w:eastAsia="Times New Roman" w:cs="Times New Roman"/>
          <w:color w:val="000000"/>
          <w:lang w:eastAsia="tr-TR"/>
        </w:rPr>
        <w:t xml:space="preserve">  </w:t>
      </w:r>
    </w:p>
    <w:p w14:paraId="6609171B" w14:textId="77777777" w:rsidR="007E098F" w:rsidRPr="00924F4D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Times New Roman"/>
          <w:color w:val="000000"/>
          <w:lang w:eastAsia="tr-TR"/>
        </w:rPr>
      </w:pPr>
      <w:r w:rsidRPr="00924F4D">
        <w:rPr>
          <w:rFonts w:eastAsia="Times New Roman" w:cs="Times New Roman"/>
          <w:color w:val="000000"/>
          <w:lang w:eastAsia="tr-TR"/>
        </w:rPr>
        <w:t>Tez kapakları ciltlenerek enstitüye teslim edilmelidir. Tez kapağındaki kuşak renkleri Doktora Tezi için altın, Tezli Yüksek Lisans için gümüş renginde olmalıdır.</w:t>
      </w:r>
    </w:p>
    <w:p w14:paraId="05C853C2" w14:textId="77777777" w:rsidR="007E098F" w:rsidRPr="00924F4D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Times New Roman"/>
          <w:color w:val="000000"/>
          <w:lang w:eastAsia="tr-TR"/>
        </w:rPr>
      </w:pPr>
    </w:p>
    <w:p w14:paraId="7141F0FF" w14:textId="77777777" w:rsidR="007E098F" w:rsidRPr="00924F4D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Times New Roman"/>
          <w:color w:val="000000"/>
          <w:lang w:eastAsia="tr-TR"/>
        </w:rPr>
      </w:pPr>
      <w:r w:rsidRPr="00924F4D">
        <w:rPr>
          <w:rFonts w:eastAsia="Times New Roman" w:cs="Times New Roman"/>
          <w:color w:val="000000"/>
          <w:lang w:eastAsia="tr-TR"/>
        </w:rPr>
        <w:t>Tezin ön kapağındaki bilgiler Türkçe ve İngilizce olarak “</w:t>
      </w:r>
      <w:r w:rsidRPr="00924F4D">
        <w:rPr>
          <w:rFonts w:eastAsia="Times New Roman" w:cs="Times New Roman"/>
          <w:i/>
          <w:color w:val="000000"/>
          <w:lang w:eastAsia="tr-TR"/>
        </w:rPr>
        <w:t>kare koda”</w:t>
      </w:r>
      <w:r w:rsidRPr="00924F4D">
        <w:rPr>
          <w:rFonts w:eastAsia="Times New Roman" w:cs="Times New Roman"/>
          <w:color w:val="000000"/>
          <w:lang w:eastAsia="tr-TR"/>
        </w:rPr>
        <w:t xml:space="preserve"> dönüştürülerek tezin arka kapağına konulacaktır. </w:t>
      </w:r>
    </w:p>
    <w:p w14:paraId="09C75755" w14:textId="77777777" w:rsidR="007E098F" w:rsidRPr="00924F4D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Times New Roman"/>
          <w:color w:val="000000"/>
          <w:lang w:eastAsia="tr-TR"/>
        </w:rPr>
      </w:pPr>
    </w:p>
    <w:p w14:paraId="3F6E128C" w14:textId="77777777" w:rsidR="007E098F" w:rsidRPr="00924F4D" w:rsidRDefault="007E098F" w:rsidP="007E098F">
      <w:pPr>
        <w:spacing w:after="0"/>
        <w:rPr>
          <w:rFonts w:eastAsia="Times New Roman" w:cs="Times New Roman"/>
          <w:u w:val="single"/>
          <w:lang w:eastAsia="tr-TR"/>
        </w:rPr>
      </w:pPr>
      <w:r>
        <w:rPr>
          <w:rFonts w:eastAsia="Times New Roman" w:cs="Times New Roman"/>
          <w:u w:val="single"/>
          <w:lang w:eastAsia="tr-TR"/>
        </w:rPr>
        <w:t>Dil ve a</w:t>
      </w:r>
      <w:r w:rsidRPr="00924F4D">
        <w:rPr>
          <w:rFonts w:eastAsia="Times New Roman" w:cs="Times New Roman"/>
          <w:u w:val="single"/>
          <w:lang w:eastAsia="tr-TR"/>
        </w:rPr>
        <w:t>nlatım</w:t>
      </w:r>
    </w:p>
    <w:p w14:paraId="7CCA6750" w14:textId="77777777" w:rsidR="007E098F" w:rsidRPr="00924F4D" w:rsidRDefault="007E098F" w:rsidP="007E098F">
      <w:pPr>
        <w:spacing w:after="0"/>
        <w:rPr>
          <w:rFonts w:eastAsia="Times New Roman" w:cs="Times New Roman"/>
          <w:b/>
          <w:lang w:eastAsia="tr-TR"/>
        </w:rPr>
      </w:pPr>
    </w:p>
    <w:p w14:paraId="7BEA5BD3" w14:textId="77777777" w:rsidR="007E098F" w:rsidRPr="00924F4D" w:rsidRDefault="007E098F" w:rsidP="007E098F">
      <w:pPr>
        <w:spacing w:after="0"/>
        <w:rPr>
          <w:rFonts w:eastAsia="Times New Roman" w:cs="Times New Roman"/>
          <w:lang w:eastAsia="tr-TR"/>
        </w:rPr>
      </w:pPr>
      <w:r w:rsidRPr="00924F4D">
        <w:rPr>
          <w:rFonts w:eastAsia="Times New Roman" w:cs="Times New Roman"/>
          <w:lang w:eastAsia="tr-TR"/>
        </w:rPr>
        <w:t>Enstitü tez yazım dili öncelikli olarak Türkçedir. Tezlerin yazımında Türkçe yazım kurallarına uyulmalıdır. Bu amaçla Türk Dil Kurumu’nun (TDK) yazım kılavuzu rehber alınmalıdır -</w:t>
      </w:r>
      <w:r w:rsidRPr="00924F4D">
        <w:rPr>
          <w:rFonts w:eastAsia="Times New Roman" w:cs="Times New Roman"/>
          <w:i/>
          <w:lang w:eastAsia="tr-TR"/>
        </w:rPr>
        <w:t>Kullanmış olduğunuz MS Office programlarında Dil Bilgisi ayarlarında “TDK kılavuzunu esas al” seçeneği mevcuttur. Bu ayarlamaları yaptığınız takdirde hazırladığınız belgelerde TDK kılavuzu esas alınmaktadır</w:t>
      </w:r>
      <w:r w:rsidRPr="00924F4D">
        <w:rPr>
          <w:rFonts w:eastAsia="Times New Roman" w:cs="Times New Roman"/>
          <w:lang w:eastAsia="tr-TR"/>
        </w:rPr>
        <w:t>- Enstitüler bünyesinde yabancı dillerde eğitim veren Ana</w:t>
      </w:r>
      <w:r>
        <w:rPr>
          <w:rFonts w:eastAsia="Times New Roman" w:cs="Times New Roman"/>
          <w:lang w:eastAsia="tr-TR"/>
        </w:rPr>
        <w:t xml:space="preserve"> B</w:t>
      </w:r>
      <w:r w:rsidRPr="00924F4D">
        <w:rPr>
          <w:rFonts w:eastAsia="Times New Roman" w:cs="Times New Roman"/>
          <w:lang w:eastAsia="tr-TR"/>
        </w:rPr>
        <w:t>ilim Dallarında yürütülen tezler eğitimin verildiği yabancı dilde hazırlanabilir.</w:t>
      </w:r>
    </w:p>
    <w:p w14:paraId="68D19FEA" w14:textId="77777777" w:rsidR="007E098F" w:rsidRPr="00C715FE" w:rsidRDefault="007E098F" w:rsidP="007E098F">
      <w:pPr>
        <w:spacing w:after="0"/>
        <w:rPr>
          <w:rFonts w:eastAsia="Times New Roman" w:cs="Times New Roman"/>
          <w:lang w:eastAsia="tr-TR"/>
        </w:rPr>
      </w:pPr>
      <w:bookmarkStart w:id="19" w:name="_Toc532840251"/>
    </w:p>
    <w:p w14:paraId="4CF0D45C" w14:textId="77777777" w:rsidR="007E098F" w:rsidRDefault="007E098F" w:rsidP="007E098F">
      <w:pPr>
        <w:pStyle w:val="Balk1"/>
        <w:sectPr w:rsidR="007E098F" w:rsidSect="009C0119">
          <w:type w:val="oddPage"/>
          <w:pgSz w:w="11900" w:h="16840"/>
          <w:pgMar w:top="1701" w:right="1559" w:bottom="1134" w:left="1559" w:header="1134" w:footer="567" w:gutter="0"/>
          <w:cols w:space="708"/>
          <w:formProt w:val="0"/>
          <w:noEndnote/>
          <w:docGrid w:linePitch="326"/>
        </w:sectPr>
      </w:pPr>
    </w:p>
    <w:p w14:paraId="4E0FAD08" w14:textId="77777777" w:rsidR="007E098F" w:rsidRPr="0022405F" w:rsidRDefault="007E098F" w:rsidP="007E098F">
      <w:pPr>
        <w:pStyle w:val="Balk1"/>
      </w:pPr>
      <w:bookmarkStart w:id="20" w:name="_Toc9609959"/>
      <w:bookmarkStart w:id="21" w:name="_Toc216440133"/>
      <w:r w:rsidRPr="0022405F">
        <w:lastRenderedPageBreak/>
        <w:t xml:space="preserve">3. </w:t>
      </w:r>
      <w:bookmarkEnd w:id="19"/>
      <w:bookmarkEnd w:id="20"/>
      <w:r w:rsidRPr="004F315F">
        <w:t>MATERIALS AND METHODS</w:t>
      </w:r>
      <w:bookmarkEnd w:id="21"/>
    </w:p>
    <w:p w14:paraId="4A6DDD0E" w14:textId="77777777" w:rsidR="007E098F" w:rsidRDefault="007E098F" w:rsidP="007E098F">
      <w:pPr>
        <w:spacing w:after="0"/>
      </w:pPr>
    </w:p>
    <w:p w14:paraId="73C6310F" w14:textId="77777777" w:rsidR="007E098F" w:rsidRPr="00695C62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Times New Roman"/>
          <w:color w:val="000000"/>
          <w:lang w:eastAsia="tr-TR"/>
        </w:rPr>
      </w:pPr>
      <w:r w:rsidRPr="00695C62">
        <w:rPr>
          <w:rFonts w:eastAsia="Times New Roman" w:cs="Times New Roman"/>
          <w:color w:val="000000"/>
          <w:lang w:eastAsia="tr-TR"/>
        </w:rPr>
        <w:t>Bu</w:t>
      </w:r>
      <w:r w:rsidRPr="00695C62">
        <w:rPr>
          <w:rFonts w:eastAsia="Times New Roman" w:cs="Times New Roman"/>
          <w:color w:val="000000"/>
          <w:spacing w:val="9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lang w:eastAsia="tr-TR"/>
        </w:rPr>
        <w:t>bölü</w:t>
      </w:r>
      <w:r w:rsidRPr="00695C62">
        <w:rPr>
          <w:rFonts w:eastAsia="Times New Roman" w:cs="Times New Roman"/>
          <w:color w:val="000000"/>
          <w:spacing w:val="-2"/>
          <w:lang w:eastAsia="tr-TR"/>
        </w:rPr>
        <w:t>m</w:t>
      </w:r>
      <w:r w:rsidRPr="00695C62">
        <w:rPr>
          <w:rFonts w:eastAsia="Times New Roman" w:cs="Times New Roman"/>
          <w:color w:val="000000"/>
          <w:lang w:eastAsia="tr-TR"/>
        </w:rPr>
        <w:t>d</w:t>
      </w:r>
      <w:r w:rsidRPr="00695C62">
        <w:rPr>
          <w:rFonts w:eastAsia="Times New Roman" w:cs="Times New Roman"/>
          <w:color w:val="000000"/>
          <w:spacing w:val="2"/>
          <w:lang w:eastAsia="tr-TR"/>
        </w:rPr>
        <w:t>e</w:t>
      </w:r>
      <w:r w:rsidRPr="00695C62">
        <w:rPr>
          <w:rFonts w:eastAsia="Times New Roman" w:cs="Times New Roman"/>
          <w:color w:val="000000"/>
          <w:lang w:eastAsia="tr-TR"/>
        </w:rPr>
        <w:t>,</w:t>
      </w:r>
      <w:r w:rsidRPr="00695C62">
        <w:rPr>
          <w:rFonts w:eastAsia="Times New Roman" w:cs="Times New Roman"/>
          <w:color w:val="000000"/>
          <w:spacing w:val="3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lang w:eastAsia="tr-TR"/>
        </w:rPr>
        <w:t>tez</w:t>
      </w:r>
      <w:r w:rsidRPr="00695C62">
        <w:rPr>
          <w:rFonts w:eastAsia="Times New Roman" w:cs="Times New Roman"/>
          <w:color w:val="000000"/>
          <w:spacing w:val="9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lang w:eastAsia="tr-TR"/>
        </w:rPr>
        <w:t>ya</w:t>
      </w:r>
      <w:r w:rsidRPr="00695C62">
        <w:rPr>
          <w:rFonts w:eastAsia="Times New Roman" w:cs="Times New Roman"/>
          <w:color w:val="000000"/>
          <w:spacing w:val="-1"/>
          <w:lang w:eastAsia="tr-TR"/>
        </w:rPr>
        <w:t>z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ı</w:t>
      </w:r>
      <w:r w:rsidRPr="00695C62">
        <w:rPr>
          <w:rFonts w:eastAsia="Times New Roman" w:cs="Times New Roman"/>
          <w:color w:val="000000"/>
          <w:spacing w:val="-2"/>
          <w:lang w:eastAsia="tr-TR"/>
        </w:rPr>
        <w:t>m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ı</w:t>
      </w:r>
      <w:r w:rsidRPr="00695C62">
        <w:rPr>
          <w:rFonts w:eastAsia="Times New Roman" w:cs="Times New Roman"/>
          <w:color w:val="000000"/>
          <w:lang w:eastAsia="tr-TR"/>
        </w:rPr>
        <w:t>nda</w:t>
      </w:r>
      <w:r w:rsidRPr="00695C62">
        <w:rPr>
          <w:rFonts w:eastAsia="Times New Roman" w:cs="Times New Roman"/>
          <w:color w:val="000000"/>
          <w:spacing w:val="2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lang w:eastAsia="tr-TR"/>
        </w:rPr>
        <w:t>kulla</w:t>
      </w:r>
      <w:r w:rsidRPr="00695C62">
        <w:rPr>
          <w:rFonts w:eastAsia="Times New Roman" w:cs="Times New Roman"/>
          <w:color w:val="000000"/>
          <w:spacing w:val="-1"/>
          <w:lang w:eastAsia="tr-TR"/>
        </w:rPr>
        <w:t>n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ı</w:t>
      </w:r>
      <w:r w:rsidRPr="00695C62">
        <w:rPr>
          <w:rFonts w:eastAsia="Times New Roman" w:cs="Times New Roman"/>
          <w:color w:val="000000"/>
          <w:lang w:eastAsia="tr-TR"/>
        </w:rPr>
        <w:t>lacak kâğıt</w:t>
      </w:r>
      <w:r w:rsidRPr="00695C62">
        <w:rPr>
          <w:rFonts w:eastAsia="Times New Roman" w:cs="Times New Roman"/>
          <w:color w:val="000000"/>
          <w:spacing w:val="7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spacing w:val="-1"/>
          <w:lang w:eastAsia="tr-TR"/>
        </w:rPr>
        <w:t>v</w:t>
      </w:r>
      <w:r w:rsidRPr="00695C62">
        <w:rPr>
          <w:rFonts w:eastAsia="Times New Roman" w:cs="Times New Roman"/>
          <w:color w:val="000000"/>
          <w:lang w:eastAsia="tr-TR"/>
        </w:rPr>
        <w:t>e</w:t>
      </w:r>
      <w:r w:rsidRPr="00695C62">
        <w:rPr>
          <w:rFonts w:eastAsia="Times New Roman" w:cs="Times New Roman"/>
          <w:color w:val="000000"/>
          <w:spacing w:val="9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lang w:eastAsia="tr-TR"/>
        </w:rPr>
        <w:t>yazı</w:t>
      </w:r>
      <w:r w:rsidRPr="00695C62">
        <w:rPr>
          <w:rFonts w:eastAsia="Times New Roman" w:cs="Times New Roman"/>
          <w:color w:val="000000"/>
          <w:spacing w:val="8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lang w:eastAsia="tr-TR"/>
        </w:rPr>
        <w:t>karakterleri, ya</w:t>
      </w:r>
      <w:r w:rsidRPr="00695C62">
        <w:rPr>
          <w:rFonts w:eastAsia="Times New Roman" w:cs="Times New Roman"/>
          <w:color w:val="000000"/>
          <w:spacing w:val="-1"/>
          <w:lang w:eastAsia="tr-TR"/>
        </w:rPr>
        <w:t>z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ı</w:t>
      </w:r>
      <w:r w:rsidRPr="00695C62">
        <w:rPr>
          <w:rFonts w:eastAsia="Times New Roman" w:cs="Times New Roman"/>
          <w:color w:val="000000"/>
          <w:lang w:eastAsia="tr-TR"/>
        </w:rPr>
        <w:t>la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rı</w:t>
      </w:r>
      <w:r w:rsidRPr="00695C62">
        <w:rPr>
          <w:rFonts w:eastAsia="Times New Roman" w:cs="Times New Roman"/>
          <w:color w:val="000000"/>
          <w:lang w:eastAsia="tr-TR"/>
        </w:rPr>
        <w:t>n</w:t>
      </w:r>
      <w:r w:rsidRPr="00695C62">
        <w:rPr>
          <w:rFonts w:eastAsia="Times New Roman" w:cs="Times New Roman"/>
          <w:color w:val="000000"/>
          <w:spacing w:val="2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lang w:eastAsia="tr-TR"/>
        </w:rPr>
        <w:t>sayfaya nas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ı</w:t>
      </w:r>
      <w:r w:rsidRPr="00695C62">
        <w:rPr>
          <w:rFonts w:eastAsia="Times New Roman" w:cs="Times New Roman"/>
          <w:color w:val="000000"/>
          <w:lang w:eastAsia="tr-TR"/>
        </w:rPr>
        <w:t>l</w:t>
      </w:r>
      <w:r w:rsidRPr="00695C62">
        <w:rPr>
          <w:rFonts w:eastAsia="Times New Roman" w:cs="Times New Roman"/>
          <w:color w:val="000000"/>
          <w:spacing w:val="12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spacing w:val="-1"/>
          <w:lang w:eastAsia="tr-TR"/>
        </w:rPr>
        <w:t>y</w:t>
      </w:r>
      <w:r w:rsidRPr="00695C62">
        <w:rPr>
          <w:rFonts w:eastAsia="Times New Roman" w:cs="Times New Roman"/>
          <w:color w:val="000000"/>
          <w:lang w:eastAsia="tr-TR"/>
        </w:rPr>
        <w:t>e</w:t>
      </w:r>
      <w:r w:rsidRPr="00695C62">
        <w:rPr>
          <w:rFonts w:eastAsia="Times New Roman" w:cs="Times New Roman"/>
          <w:color w:val="000000"/>
          <w:spacing w:val="-1"/>
          <w:lang w:eastAsia="tr-TR"/>
        </w:rPr>
        <w:t>r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l</w:t>
      </w:r>
      <w:r w:rsidRPr="00695C62">
        <w:rPr>
          <w:rFonts w:eastAsia="Times New Roman" w:cs="Times New Roman"/>
          <w:color w:val="000000"/>
          <w:lang w:eastAsia="tr-TR"/>
        </w:rPr>
        <w:t>eştirilece</w:t>
      </w:r>
      <w:r w:rsidRPr="00695C62">
        <w:rPr>
          <w:rFonts w:eastAsia="Times New Roman" w:cs="Times New Roman"/>
          <w:color w:val="000000"/>
          <w:spacing w:val="-1"/>
          <w:lang w:eastAsia="tr-TR"/>
        </w:rPr>
        <w:t>ğ</w:t>
      </w:r>
      <w:r w:rsidRPr="00695C62">
        <w:rPr>
          <w:rFonts w:eastAsia="Times New Roman" w:cs="Times New Roman"/>
          <w:color w:val="000000"/>
          <w:lang w:eastAsia="tr-TR"/>
        </w:rPr>
        <w:t>i,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lang w:eastAsia="tr-TR"/>
        </w:rPr>
        <w:t>s</w:t>
      </w:r>
      <w:r w:rsidRPr="00695C62">
        <w:rPr>
          <w:rFonts w:eastAsia="Times New Roman" w:cs="Times New Roman"/>
          <w:color w:val="000000"/>
          <w:spacing w:val="-1"/>
          <w:lang w:eastAsia="tr-TR"/>
        </w:rPr>
        <w:t>at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ı</w:t>
      </w:r>
      <w:r w:rsidRPr="00695C62">
        <w:rPr>
          <w:rFonts w:eastAsia="Times New Roman" w:cs="Times New Roman"/>
          <w:color w:val="000000"/>
          <w:lang w:eastAsia="tr-TR"/>
        </w:rPr>
        <w:t>r</w:t>
      </w:r>
      <w:r w:rsidRPr="00695C62">
        <w:rPr>
          <w:rFonts w:eastAsia="Times New Roman" w:cs="Times New Roman"/>
          <w:color w:val="000000"/>
          <w:spacing w:val="12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spacing w:val="-1"/>
          <w:lang w:eastAsia="tr-TR"/>
        </w:rPr>
        <w:t>a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r</w:t>
      </w:r>
      <w:r w:rsidRPr="00695C62">
        <w:rPr>
          <w:rFonts w:eastAsia="Times New Roman" w:cs="Times New Roman"/>
          <w:color w:val="000000"/>
          <w:lang w:eastAsia="tr-TR"/>
        </w:rPr>
        <w:t>a</w:t>
      </w:r>
      <w:r w:rsidRPr="00695C62">
        <w:rPr>
          <w:rFonts w:eastAsia="Times New Roman" w:cs="Times New Roman"/>
          <w:color w:val="000000"/>
          <w:spacing w:val="-1"/>
          <w:lang w:eastAsia="tr-TR"/>
        </w:rPr>
        <w:t>l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ı</w:t>
      </w:r>
      <w:r w:rsidRPr="00695C62">
        <w:rPr>
          <w:rFonts w:eastAsia="Times New Roman" w:cs="Times New Roman"/>
          <w:color w:val="000000"/>
          <w:lang w:eastAsia="tr-TR"/>
        </w:rPr>
        <w:t>kla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rı</w:t>
      </w:r>
      <w:r w:rsidRPr="00695C62">
        <w:rPr>
          <w:rFonts w:eastAsia="Times New Roman" w:cs="Times New Roman"/>
          <w:color w:val="000000"/>
          <w:lang w:eastAsia="tr-TR"/>
        </w:rPr>
        <w:t>,</w:t>
      </w:r>
      <w:r w:rsidRPr="00695C62">
        <w:rPr>
          <w:rFonts w:eastAsia="Times New Roman" w:cs="Times New Roman"/>
          <w:color w:val="000000"/>
          <w:spacing w:val="5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lang w:eastAsia="tr-TR"/>
        </w:rPr>
        <w:t>sayfala</w:t>
      </w:r>
      <w:r w:rsidRPr="00695C62">
        <w:rPr>
          <w:rFonts w:eastAsia="Times New Roman" w:cs="Times New Roman"/>
          <w:color w:val="000000"/>
          <w:spacing w:val="-1"/>
          <w:lang w:eastAsia="tr-TR"/>
        </w:rPr>
        <w:t>r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ı</w:t>
      </w:r>
      <w:r w:rsidRPr="00695C62">
        <w:rPr>
          <w:rFonts w:eastAsia="Times New Roman" w:cs="Times New Roman"/>
          <w:color w:val="000000"/>
          <w:lang w:eastAsia="tr-TR"/>
        </w:rPr>
        <w:t>n</w:t>
      </w:r>
      <w:r w:rsidRPr="00695C62">
        <w:rPr>
          <w:rFonts w:eastAsia="Times New Roman" w:cs="Times New Roman"/>
          <w:color w:val="000000"/>
          <w:spacing w:val="5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lang w:eastAsia="tr-TR"/>
        </w:rPr>
        <w:t>nu</w:t>
      </w:r>
      <w:r w:rsidRPr="00695C62">
        <w:rPr>
          <w:rFonts w:eastAsia="Times New Roman" w:cs="Times New Roman"/>
          <w:color w:val="000000"/>
          <w:spacing w:val="-2"/>
          <w:lang w:eastAsia="tr-TR"/>
        </w:rPr>
        <w:t>m</w:t>
      </w:r>
      <w:r w:rsidRPr="00695C62">
        <w:rPr>
          <w:rFonts w:eastAsia="Times New Roman" w:cs="Times New Roman"/>
          <w:color w:val="000000"/>
          <w:lang w:eastAsia="tr-TR"/>
        </w:rPr>
        <w:t>aralandırılmas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ı</w:t>
      </w:r>
      <w:r>
        <w:t xml:space="preserve"> gibi hususlarla </w:t>
      </w:r>
      <w:r w:rsidRPr="00695C62">
        <w:rPr>
          <w:rFonts w:eastAsia="Times New Roman" w:cs="Times New Roman"/>
          <w:color w:val="000000"/>
          <w:lang w:eastAsia="tr-TR"/>
        </w:rPr>
        <w:t>ilgili</w:t>
      </w:r>
      <w:r w:rsidRPr="00695C62">
        <w:rPr>
          <w:rFonts w:eastAsia="Times New Roman" w:cs="Times New Roman"/>
          <w:color w:val="000000"/>
          <w:spacing w:val="-5"/>
          <w:lang w:eastAsia="tr-TR"/>
        </w:rPr>
        <w:t xml:space="preserve"> </w:t>
      </w:r>
      <w:r>
        <w:t xml:space="preserve">bazı </w:t>
      </w:r>
      <w:r w:rsidRPr="00695C62">
        <w:rPr>
          <w:rFonts w:eastAsia="Times New Roman" w:cs="Times New Roman"/>
          <w:color w:val="000000"/>
          <w:lang w:eastAsia="tr-TR"/>
        </w:rPr>
        <w:t>ilkeler</w:t>
      </w:r>
      <w:r w:rsidRPr="00695C62">
        <w:rPr>
          <w:rFonts w:eastAsia="Times New Roman" w:cs="Times New Roman"/>
          <w:color w:val="000000"/>
          <w:spacing w:val="-7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lang w:eastAsia="tr-TR"/>
        </w:rPr>
        <w:t>aç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ı</w:t>
      </w:r>
      <w:r w:rsidRPr="00695C62">
        <w:rPr>
          <w:rFonts w:eastAsia="Times New Roman" w:cs="Times New Roman"/>
          <w:color w:val="000000"/>
          <w:spacing w:val="-1"/>
          <w:lang w:eastAsia="tr-TR"/>
        </w:rPr>
        <w:t>k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l</w:t>
      </w:r>
      <w:r w:rsidRPr="00695C62">
        <w:rPr>
          <w:rFonts w:eastAsia="Times New Roman" w:cs="Times New Roman"/>
          <w:color w:val="000000"/>
          <w:lang w:eastAsia="tr-TR"/>
        </w:rPr>
        <w:t>a</w:t>
      </w:r>
      <w:r w:rsidRPr="00695C62">
        <w:rPr>
          <w:rFonts w:eastAsia="Times New Roman" w:cs="Times New Roman"/>
          <w:color w:val="000000"/>
          <w:spacing w:val="-1"/>
          <w:lang w:eastAsia="tr-TR"/>
        </w:rPr>
        <w:t>n</w:t>
      </w:r>
      <w:r w:rsidRPr="00695C62">
        <w:rPr>
          <w:rFonts w:eastAsia="Times New Roman" w:cs="Times New Roman"/>
          <w:color w:val="000000"/>
          <w:spacing w:val="-2"/>
          <w:lang w:eastAsia="tr-TR"/>
        </w:rPr>
        <w:t>m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ı</w:t>
      </w:r>
      <w:r w:rsidRPr="00695C62">
        <w:rPr>
          <w:rFonts w:eastAsia="Times New Roman" w:cs="Times New Roman"/>
          <w:color w:val="000000"/>
          <w:lang w:eastAsia="tr-TR"/>
        </w:rPr>
        <w:t>ş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tı</w:t>
      </w:r>
      <w:r w:rsidRPr="00695C62">
        <w:rPr>
          <w:rFonts w:eastAsia="Times New Roman" w:cs="Times New Roman"/>
          <w:color w:val="000000"/>
          <w:lang w:eastAsia="tr-TR"/>
        </w:rPr>
        <w:t>r.</w:t>
      </w:r>
      <w:r>
        <w:t xml:space="preserve"> Ayrıntılı yazım kuralları için tez yazım kılavuzuna bakınız. </w:t>
      </w:r>
    </w:p>
    <w:p w14:paraId="1554F786" w14:textId="77777777" w:rsidR="007E098F" w:rsidRPr="00286FE7" w:rsidRDefault="007E098F" w:rsidP="007E098F">
      <w:pPr>
        <w:keepNext/>
        <w:spacing w:after="0"/>
        <w:outlineLvl w:val="0"/>
        <w:rPr>
          <w:rFonts w:eastAsia="Times New Roman" w:cs="Times New Roman"/>
          <w:b/>
          <w:color w:val="000000"/>
          <w:sz w:val="28"/>
          <w:lang w:eastAsia="tr-TR"/>
        </w:rPr>
      </w:pPr>
    </w:p>
    <w:p w14:paraId="77A898E2" w14:textId="77777777" w:rsidR="007E098F" w:rsidRPr="0022405F" w:rsidRDefault="007E098F" w:rsidP="007E098F">
      <w:pPr>
        <w:pStyle w:val="Balk2"/>
      </w:pPr>
      <w:bookmarkStart w:id="22" w:name="_Toc370227208"/>
      <w:bookmarkStart w:id="23" w:name="_Toc381717557"/>
      <w:bookmarkStart w:id="24" w:name="_Toc532840252"/>
      <w:bookmarkStart w:id="25" w:name="_Toc9609960"/>
      <w:bookmarkStart w:id="26" w:name="_Toc216440134"/>
      <w:r w:rsidRPr="0022405F">
        <w:t xml:space="preserve">3.1. </w:t>
      </w:r>
      <w:r>
        <w:t>Başlık 2</w:t>
      </w:r>
      <w:bookmarkEnd w:id="22"/>
      <w:bookmarkEnd w:id="23"/>
      <w:bookmarkEnd w:id="24"/>
      <w:bookmarkEnd w:id="25"/>
      <w:bookmarkEnd w:id="26"/>
    </w:p>
    <w:p w14:paraId="19FE01B4" w14:textId="77777777" w:rsidR="007E098F" w:rsidRPr="00286FE7" w:rsidRDefault="007E098F" w:rsidP="007E098F">
      <w:pPr>
        <w:keepNext/>
        <w:spacing w:after="0"/>
        <w:ind w:firstLine="737"/>
        <w:outlineLvl w:val="0"/>
        <w:rPr>
          <w:rFonts w:eastAsia="Times New Roman" w:cs="Times New Roman"/>
          <w:b/>
          <w:sz w:val="28"/>
          <w:lang w:eastAsia="tr-TR"/>
        </w:rPr>
      </w:pPr>
    </w:p>
    <w:p w14:paraId="40940393" w14:textId="77777777" w:rsidR="007E098F" w:rsidRPr="00695C62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Times New Roman"/>
          <w:color w:val="000000"/>
          <w:lang w:eastAsia="tr-TR"/>
        </w:rPr>
      </w:pPr>
      <w:r w:rsidRPr="00695C62">
        <w:rPr>
          <w:rFonts w:eastAsia="Times New Roman" w:cs="Times New Roman"/>
          <w:color w:val="000000"/>
          <w:lang w:eastAsia="tr-TR"/>
        </w:rPr>
        <w:t>Tezler,</w:t>
      </w:r>
      <w:r w:rsidRPr="00695C62">
        <w:rPr>
          <w:rFonts w:eastAsia="Times New Roman" w:cs="Times New Roman"/>
          <w:color w:val="000000"/>
          <w:spacing w:val="6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lang w:eastAsia="tr-TR"/>
        </w:rPr>
        <w:t>A4</w:t>
      </w:r>
      <w:r w:rsidRPr="00695C62">
        <w:rPr>
          <w:rFonts w:eastAsia="Times New Roman" w:cs="Times New Roman"/>
          <w:color w:val="000000"/>
          <w:spacing w:val="8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lang w:eastAsia="tr-TR"/>
        </w:rPr>
        <w:t>(21 x</w:t>
      </w:r>
      <w:r w:rsidRPr="00695C62">
        <w:rPr>
          <w:rFonts w:eastAsia="Times New Roman" w:cs="Times New Roman"/>
          <w:color w:val="000000"/>
          <w:spacing w:val="10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lang w:eastAsia="tr-TR"/>
        </w:rPr>
        <w:t>29,7</w:t>
      </w:r>
      <w:r w:rsidRPr="00695C62">
        <w:rPr>
          <w:rFonts w:eastAsia="Times New Roman" w:cs="Times New Roman"/>
          <w:color w:val="000000"/>
          <w:spacing w:val="7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lang w:eastAsia="tr-TR"/>
        </w:rPr>
        <w:t>c</w:t>
      </w:r>
      <w:r w:rsidRPr="00695C62">
        <w:rPr>
          <w:rFonts w:eastAsia="Times New Roman" w:cs="Times New Roman"/>
          <w:color w:val="000000"/>
          <w:spacing w:val="-2"/>
          <w:lang w:eastAsia="tr-TR"/>
        </w:rPr>
        <w:t>m</w:t>
      </w:r>
      <w:r w:rsidRPr="00695C62">
        <w:rPr>
          <w:rFonts w:eastAsia="Times New Roman" w:cs="Times New Roman"/>
          <w:color w:val="000000"/>
          <w:lang w:eastAsia="tr-TR"/>
        </w:rPr>
        <w:t>)</w:t>
      </w:r>
      <w:r w:rsidRPr="00695C62">
        <w:rPr>
          <w:rFonts w:eastAsia="Times New Roman" w:cs="Times New Roman"/>
          <w:color w:val="000000"/>
          <w:spacing w:val="8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spacing w:val="-1"/>
          <w:lang w:eastAsia="tr-TR"/>
        </w:rPr>
        <w:t>s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t</w:t>
      </w:r>
      <w:r w:rsidRPr="00695C62">
        <w:rPr>
          <w:rFonts w:eastAsia="Times New Roman" w:cs="Times New Roman"/>
          <w:color w:val="000000"/>
          <w:lang w:eastAsia="tr-TR"/>
        </w:rPr>
        <w:t>andar</w:t>
      </w:r>
      <w:r w:rsidRPr="00695C62">
        <w:rPr>
          <w:rFonts w:eastAsia="Times New Roman" w:cs="Times New Roman"/>
          <w:color w:val="000000"/>
          <w:spacing w:val="-1"/>
          <w:lang w:eastAsia="tr-TR"/>
        </w:rPr>
        <w:t>d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ı</w:t>
      </w:r>
      <w:r w:rsidRPr="00695C62">
        <w:rPr>
          <w:rFonts w:eastAsia="Times New Roman" w:cs="Times New Roman"/>
          <w:color w:val="000000"/>
          <w:lang w:eastAsia="tr-TR"/>
        </w:rPr>
        <w:t xml:space="preserve">nda ve </w:t>
      </w:r>
      <w:r w:rsidRPr="00695C62">
        <w:rPr>
          <w:rFonts w:eastAsia="Times New Roman" w:cs="Arial"/>
          <w:bCs/>
          <w:noProof/>
          <w:lang w:eastAsia="tr-TR"/>
        </w:rPr>
        <w:t>NAVİGATOR 80 Gram</w:t>
      </w:r>
      <w:r w:rsidRPr="00695C62">
        <w:rPr>
          <w:rFonts w:eastAsia="Times New Roman" w:cs="Times New Roman"/>
          <w:color w:val="000000"/>
          <w:lang w:eastAsia="tr-TR"/>
        </w:rPr>
        <w:t xml:space="preserve"> birinci</w:t>
      </w:r>
      <w:r w:rsidRPr="00695C62">
        <w:rPr>
          <w:rFonts w:eastAsia="Times New Roman" w:cs="Times New Roman"/>
          <w:color w:val="000000"/>
          <w:spacing w:val="5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lang w:eastAsia="tr-TR"/>
        </w:rPr>
        <w:t>ha</w:t>
      </w:r>
      <w:r w:rsidRPr="00695C62">
        <w:rPr>
          <w:rFonts w:eastAsia="Times New Roman" w:cs="Times New Roman"/>
          <w:color w:val="000000"/>
          <w:spacing w:val="-2"/>
          <w:lang w:eastAsia="tr-TR"/>
        </w:rPr>
        <w:t>m</w:t>
      </w:r>
      <w:r w:rsidRPr="00695C62">
        <w:rPr>
          <w:rFonts w:eastAsia="Times New Roman" w:cs="Times New Roman"/>
          <w:color w:val="000000"/>
          <w:lang w:eastAsia="tr-TR"/>
        </w:rPr>
        <w:t>ur beyaz</w:t>
      </w:r>
      <w:r w:rsidRPr="00695C62">
        <w:rPr>
          <w:rFonts w:eastAsia="Times New Roman" w:cs="Times New Roman"/>
          <w:color w:val="000000"/>
          <w:spacing w:val="-6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lang w:eastAsia="tr-TR"/>
        </w:rPr>
        <w:t>kâğıda</w:t>
      </w:r>
      <w:r w:rsidRPr="00695C62">
        <w:rPr>
          <w:rFonts w:eastAsia="Times New Roman" w:cs="Times New Roman"/>
          <w:color w:val="000000"/>
          <w:spacing w:val="-6"/>
          <w:lang w:eastAsia="tr-TR"/>
        </w:rPr>
        <w:t xml:space="preserve"> </w:t>
      </w:r>
      <w:r w:rsidRPr="00695C62">
        <w:rPr>
          <w:rFonts w:eastAsia="Times New Roman" w:cs="Times New Roman"/>
          <w:color w:val="000000"/>
          <w:lang w:eastAsia="tr-TR"/>
        </w:rPr>
        <w:t>yaz</w:t>
      </w:r>
      <w:r w:rsidRPr="00695C62">
        <w:rPr>
          <w:rFonts w:eastAsia="Times New Roman" w:cs="Times New Roman"/>
          <w:color w:val="000000"/>
          <w:spacing w:val="-1"/>
          <w:lang w:eastAsia="tr-TR"/>
        </w:rPr>
        <w:t>ı</w:t>
      </w:r>
      <w:r w:rsidRPr="00695C62">
        <w:rPr>
          <w:rFonts w:eastAsia="Times New Roman" w:cs="Times New Roman"/>
          <w:color w:val="000000"/>
          <w:lang w:eastAsia="tr-TR"/>
        </w:rPr>
        <w:t>l</w:t>
      </w:r>
      <w:r w:rsidRPr="00695C62">
        <w:rPr>
          <w:rFonts w:eastAsia="Times New Roman" w:cs="Times New Roman"/>
          <w:color w:val="000000"/>
          <w:spacing w:val="-2"/>
          <w:lang w:eastAsia="tr-TR"/>
        </w:rPr>
        <w:t>m</w:t>
      </w:r>
      <w:r w:rsidRPr="00695C62">
        <w:rPr>
          <w:rFonts w:eastAsia="Times New Roman" w:cs="Times New Roman"/>
          <w:color w:val="000000"/>
          <w:lang w:eastAsia="tr-TR"/>
        </w:rPr>
        <w:t>al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ı</w:t>
      </w:r>
      <w:r w:rsidRPr="00695C62">
        <w:rPr>
          <w:rFonts w:eastAsia="Times New Roman" w:cs="Times New Roman"/>
          <w:color w:val="000000"/>
          <w:lang w:eastAsia="tr-TR"/>
        </w:rPr>
        <w:t>d</w:t>
      </w:r>
      <w:r w:rsidRPr="00695C62">
        <w:rPr>
          <w:rFonts w:eastAsia="Times New Roman" w:cs="Times New Roman"/>
          <w:color w:val="000000"/>
          <w:spacing w:val="1"/>
          <w:lang w:eastAsia="tr-TR"/>
        </w:rPr>
        <w:t>ır.</w:t>
      </w:r>
    </w:p>
    <w:p w14:paraId="0959E630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  <w:rPr>
          <w:b/>
          <w:color w:val="000000"/>
        </w:rPr>
      </w:pPr>
    </w:p>
    <w:p w14:paraId="58E0735D" w14:textId="77777777" w:rsidR="007E098F" w:rsidRDefault="007E098F" w:rsidP="007E098F">
      <w:pPr>
        <w:pStyle w:val="Balk2"/>
      </w:pPr>
      <w:bookmarkStart w:id="27" w:name="_Toc532840253"/>
      <w:bookmarkStart w:id="28" w:name="_Toc9609961"/>
      <w:bookmarkStart w:id="29" w:name="_Toc216440135"/>
      <w:r>
        <w:t xml:space="preserve">3.2. </w:t>
      </w:r>
      <w:bookmarkEnd w:id="27"/>
      <w:r>
        <w:t>Başlık 2</w:t>
      </w:r>
      <w:bookmarkEnd w:id="28"/>
      <w:bookmarkEnd w:id="29"/>
    </w:p>
    <w:p w14:paraId="35B68BE8" w14:textId="77777777" w:rsidR="007E098F" w:rsidRPr="00EE27FF" w:rsidRDefault="007E098F" w:rsidP="007E098F">
      <w:pPr>
        <w:widowControl w:val="0"/>
        <w:autoSpaceDE w:val="0"/>
        <w:autoSpaceDN w:val="0"/>
        <w:adjustRightInd w:val="0"/>
        <w:spacing w:after="0"/>
        <w:rPr>
          <w:b/>
          <w:color w:val="000000"/>
        </w:rPr>
      </w:pPr>
    </w:p>
    <w:p w14:paraId="372203F2" w14:textId="77777777" w:rsidR="007E098F" w:rsidRDefault="007E098F" w:rsidP="007E098F">
      <w:pPr>
        <w:spacing w:after="0"/>
      </w:pPr>
      <w:r w:rsidRPr="00695C62">
        <w:t>Yazımda, her sayfanın üst kenarlarında 3,0 cm, sol kenarlarında 2,75 cm, alt 2,0 cm ve sağ kenarlarda 2,75 cm boşluk bırakılmalıdır.</w:t>
      </w:r>
      <w:r>
        <w:t xml:space="preserve"> Bu şablonu kullanıyorsanız bu işlem otomatik olarak gerçekleşecektir.</w:t>
      </w:r>
    </w:p>
    <w:p w14:paraId="2EFE2B63" w14:textId="77777777" w:rsidR="007E098F" w:rsidRDefault="007E098F" w:rsidP="007E098F">
      <w:pPr>
        <w:spacing w:after="0"/>
      </w:pPr>
    </w:p>
    <w:p w14:paraId="67D351F3" w14:textId="77777777" w:rsidR="007E098F" w:rsidRPr="00387375" w:rsidRDefault="007E098F" w:rsidP="007E098F">
      <w:pPr>
        <w:pStyle w:val="Balk2"/>
      </w:pPr>
      <w:bookmarkStart w:id="30" w:name="_Toc370227209"/>
      <w:bookmarkStart w:id="31" w:name="_Toc381717560"/>
      <w:bookmarkStart w:id="32" w:name="_Toc532840254"/>
      <w:bookmarkStart w:id="33" w:name="_Toc9609962"/>
      <w:bookmarkStart w:id="34" w:name="_Toc216440136"/>
      <w:r>
        <w:rPr>
          <w:rFonts w:cs="Arial"/>
          <w:szCs w:val="20"/>
        </w:rPr>
        <w:t>3.3.</w:t>
      </w:r>
      <w:r w:rsidRPr="00387375">
        <w:t xml:space="preserve"> </w:t>
      </w:r>
      <w:bookmarkEnd w:id="30"/>
      <w:bookmarkEnd w:id="31"/>
      <w:bookmarkEnd w:id="32"/>
      <w:r>
        <w:t>Başlık 2</w:t>
      </w:r>
      <w:bookmarkEnd w:id="33"/>
      <w:bookmarkEnd w:id="34"/>
    </w:p>
    <w:p w14:paraId="30FBC114" w14:textId="77777777" w:rsidR="007E098F" w:rsidRPr="00387375" w:rsidRDefault="007E098F" w:rsidP="007E098F">
      <w:pPr>
        <w:spacing w:after="0"/>
        <w:rPr>
          <w:rFonts w:eastAsia="Times New Roman" w:cs="Times New Roman"/>
          <w:lang w:eastAsia="tr-TR"/>
        </w:rPr>
      </w:pPr>
    </w:p>
    <w:p w14:paraId="452AE206" w14:textId="77777777" w:rsidR="007E098F" w:rsidRPr="00387375" w:rsidRDefault="007E098F" w:rsidP="007E098F">
      <w:pPr>
        <w:autoSpaceDE w:val="0"/>
        <w:autoSpaceDN w:val="0"/>
        <w:adjustRightInd w:val="0"/>
        <w:spacing w:after="0"/>
        <w:rPr>
          <w:rFonts w:eastAsia="Times New Roman" w:cs="Times New Roman"/>
          <w:color w:val="000000"/>
          <w:lang w:eastAsia="tr-TR"/>
        </w:rPr>
      </w:pPr>
      <w:r w:rsidRPr="00387375">
        <w:rPr>
          <w:rFonts w:eastAsia="Times New Roman" w:cs="Times New Roman"/>
          <w:color w:val="000000"/>
          <w:lang w:eastAsia="tr-TR"/>
        </w:rPr>
        <w:t xml:space="preserve">Tezler, bilgisayar kullanılarak yazılmalıdır. Tezin başlangıcından GİRİŞ kısmına kadar olan kısım ile tezin son bölümünde yer alan EKLER kısmı için kâğıdın tek yüzü, GİRİŞ kısmından başlayarak </w:t>
      </w:r>
      <w:proofErr w:type="spellStart"/>
      <w:r w:rsidRPr="00387375">
        <w:rPr>
          <w:rFonts w:eastAsia="Times New Roman" w:cs="Times New Roman"/>
          <w:color w:val="000000"/>
          <w:lang w:eastAsia="tr-TR"/>
        </w:rPr>
        <w:t>KAYNAKLAR’ın</w:t>
      </w:r>
      <w:proofErr w:type="spellEnd"/>
      <w:r w:rsidRPr="00387375">
        <w:rPr>
          <w:rFonts w:eastAsia="Times New Roman" w:cs="Times New Roman"/>
          <w:color w:val="000000"/>
          <w:lang w:eastAsia="tr-TR"/>
        </w:rPr>
        <w:t xml:space="preserve"> sonuna kadar ise kâğıdın iki yüzü kullanılmalıdır. GİRİŞ kısmı dâhil bölüm başları daima ön sayfada (tek sayfa numarasında) yer almalıdır.</w:t>
      </w:r>
    </w:p>
    <w:p w14:paraId="192DDE24" w14:textId="77777777" w:rsidR="007E098F" w:rsidRPr="00387375" w:rsidRDefault="007E098F" w:rsidP="007E098F">
      <w:pPr>
        <w:autoSpaceDE w:val="0"/>
        <w:autoSpaceDN w:val="0"/>
        <w:adjustRightInd w:val="0"/>
        <w:spacing w:after="0"/>
        <w:rPr>
          <w:rFonts w:eastAsia="Times New Roman" w:cs="Times New Roman"/>
          <w:color w:val="000000"/>
          <w:lang w:eastAsia="tr-TR"/>
        </w:rPr>
      </w:pPr>
    </w:p>
    <w:p w14:paraId="0FAFDC61" w14:textId="77777777" w:rsidR="007E098F" w:rsidRPr="00387375" w:rsidRDefault="007E098F" w:rsidP="007E098F">
      <w:pPr>
        <w:pStyle w:val="Balk2"/>
      </w:pPr>
      <w:bookmarkStart w:id="35" w:name="_Toc381717561"/>
      <w:bookmarkStart w:id="36" w:name="_Toc532840255"/>
      <w:bookmarkStart w:id="37" w:name="_Toc9609963"/>
      <w:bookmarkStart w:id="38" w:name="_Toc216440137"/>
      <w:r>
        <w:t>3.4</w:t>
      </w:r>
      <w:r w:rsidRPr="00387375">
        <w:t xml:space="preserve">. </w:t>
      </w:r>
      <w:bookmarkEnd w:id="35"/>
      <w:bookmarkEnd w:id="36"/>
      <w:r>
        <w:t>Başlık 2</w:t>
      </w:r>
      <w:bookmarkEnd w:id="37"/>
      <w:bookmarkEnd w:id="38"/>
    </w:p>
    <w:p w14:paraId="68A62BC9" w14:textId="77777777" w:rsidR="007E098F" w:rsidRPr="00387375" w:rsidRDefault="007E098F" w:rsidP="007E098F">
      <w:pPr>
        <w:widowControl w:val="0"/>
        <w:tabs>
          <w:tab w:val="left" w:pos="2069"/>
        </w:tabs>
        <w:autoSpaceDE w:val="0"/>
        <w:autoSpaceDN w:val="0"/>
        <w:adjustRightInd w:val="0"/>
        <w:spacing w:after="0"/>
        <w:rPr>
          <w:rFonts w:eastAsia="Times New Roman" w:cs="Times New Roman"/>
          <w:lang w:eastAsia="tr-TR"/>
        </w:rPr>
      </w:pPr>
    </w:p>
    <w:p w14:paraId="49EAA0DA" w14:textId="77777777" w:rsidR="007E098F" w:rsidRPr="00387375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Times New Roman"/>
          <w:color w:val="000000"/>
          <w:lang w:eastAsia="tr-TR"/>
        </w:rPr>
      </w:pPr>
      <w:r w:rsidRPr="00387375">
        <w:rPr>
          <w:rFonts w:eastAsia="Times New Roman" w:cs="Times New Roman"/>
          <w:color w:val="000000"/>
          <w:lang w:eastAsia="tr-TR"/>
        </w:rPr>
        <w:t>Ondalık Say</w:t>
      </w:r>
      <w:r w:rsidRPr="00387375">
        <w:rPr>
          <w:rFonts w:eastAsia="Times New Roman" w:cs="Times New Roman"/>
          <w:color w:val="000000"/>
          <w:spacing w:val="1"/>
          <w:lang w:eastAsia="tr-TR"/>
        </w:rPr>
        <w:t>ı</w:t>
      </w:r>
      <w:r w:rsidRPr="00387375">
        <w:rPr>
          <w:rFonts w:eastAsia="Times New Roman" w:cs="Times New Roman"/>
          <w:color w:val="000000"/>
          <w:lang w:eastAsia="tr-TR"/>
        </w:rPr>
        <w:t>l</w:t>
      </w:r>
      <w:r w:rsidRPr="00387375">
        <w:rPr>
          <w:rFonts w:eastAsia="Times New Roman" w:cs="Times New Roman"/>
          <w:color w:val="000000"/>
          <w:spacing w:val="-1"/>
          <w:lang w:eastAsia="tr-TR"/>
        </w:rPr>
        <w:t>a</w:t>
      </w:r>
      <w:r w:rsidRPr="00387375">
        <w:rPr>
          <w:rFonts w:eastAsia="Times New Roman" w:cs="Times New Roman"/>
          <w:color w:val="000000"/>
          <w:lang w:eastAsia="tr-TR"/>
        </w:rPr>
        <w:t>rın</w:t>
      </w:r>
      <w:r w:rsidRPr="00387375">
        <w:rPr>
          <w:rFonts w:eastAsia="Times New Roman" w:cs="Times New Roman"/>
          <w:color w:val="000000"/>
          <w:spacing w:val="-7"/>
          <w:lang w:eastAsia="tr-TR"/>
        </w:rPr>
        <w:t xml:space="preserve"> </w:t>
      </w:r>
      <w:r w:rsidRPr="00387375">
        <w:rPr>
          <w:rFonts w:eastAsia="Times New Roman" w:cs="Times New Roman"/>
          <w:color w:val="000000"/>
          <w:lang w:eastAsia="tr-TR"/>
        </w:rPr>
        <w:t>yaz</w:t>
      </w:r>
      <w:r w:rsidRPr="00387375">
        <w:rPr>
          <w:rFonts w:eastAsia="Times New Roman" w:cs="Times New Roman"/>
          <w:color w:val="000000"/>
          <w:spacing w:val="-1"/>
          <w:lang w:eastAsia="tr-TR"/>
        </w:rPr>
        <w:t>ımında</w:t>
      </w:r>
      <w:r w:rsidRPr="00387375">
        <w:rPr>
          <w:rFonts w:eastAsia="Times New Roman" w:cs="Times New Roman"/>
          <w:color w:val="000000"/>
          <w:spacing w:val="-10"/>
          <w:lang w:eastAsia="tr-TR"/>
        </w:rPr>
        <w:t xml:space="preserve"> sadece </w:t>
      </w:r>
      <w:r w:rsidRPr="00387375">
        <w:rPr>
          <w:rFonts w:eastAsia="Times New Roman" w:cs="Times New Roman"/>
          <w:color w:val="000000"/>
          <w:lang w:eastAsia="tr-TR"/>
        </w:rPr>
        <w:t>virgül kulla</w:t>
      </w:r>
      <w:r w:rsidRPr="00387375">
        <w:rPr>
          <w:rFonts w:eastAsia="Times New Roman" w:cs="Times New Roman"/>
          <w:color w:val="000000"/>
          <w:spacing w:val="-1"/>
          <w:lang w:eastAsia="tr-TR"/>
        </w:rPr>
        <w:t>nı</w:t>
      </w:r>
      <w:r w:rsidRPr="00387375">
        <w:rPr>
          <w:rFonts w:eastAsia="Times New Roman" w:cs="Times New Roman"/>
          <w:color w:val="000000"/>
          <w:spacing w:val="1"/>
          <w:lang w:eastAsia="tr-TR"/>
        </w:rPr>
        <w:t>l</w:t>
      </w:r>
      <w:r w:rsidRPr="00387375">
        <w:rPr>
          <w:rFonts w:eastAsia="Times New Roman" w:cs="Times New Roman"/>
          <w:color w:val="000000"/>
          <w:spacing w:val="-2"/>
          <w:lang w:eastAsia="tr-TR"/>
        </w:rPr>
        <w:t>m</w:t>
      </w:r>
      <w:r w:rsidRPr="00387375">
        <w:rPr>
          <w:rFonts w:eastAsia="Times New Roman" w:cs="Times New Roman"/>
          <w:color w:val="000000"/>
          <w:spacing w:val="1"/>
          <w:lang w:eastAsia="tr-TR"/>
        </w:rPr>
        <w:t>a</w:t>
      </w:r>
      <w:r w:rsidRPr="00387375">
        <w:rPr>
          <w:rFonts w:eastAsia="Times New Roman" w:cs="Times New Roman"/>
          <w:color w:val="000000"/>
          <w:lang w:eastAsia="tr-TR"/>
        </w:rPr>
        <w:t>l</w:t>
      </w:r>
      <w:r w:rsidRPr="00387375">
        <w:rPr>
          <w:rFonts w:eastAsia="Times New Roman" w:cs="Times New Roman"/>
          <w:color w:val="000000"/>
          <w:spacing w:val="1"/>
          <w:lang w:eastAsia="tr-TR"/>
        </w:rPr>
        <w:t>ı</w:t>
      </w:r>
      <w:r w:rsidRPr="00387375">
        <w:rPr>
          <w:rFonts w:eastAsia="Times New Roman" w:cs="Times New Roman"/>
          <w:color w:val="000000"/>
          <w:lang w:eastAsia="tr-TR"/>
        </w:rPr>
        <w:t>d</w:t>
      </w:r>
      <w:r w:rsidRPr="00387375">
        <w:rPr>
          <w:rFonts w:eastAsia="Times New Roman" w:cs="Times New Roman"/>
          <w:color w:val="000000"/>
          <w:spacing w:val="1"/>
          <w:lang w:eastAsia="tr-TR"/>
        </w:rPr>
        <w:t>ı</w:t>
      </w:r>
      <w:r w:rsidRPr="00387375">
        <w:rPr>
          <w:rFonts w:eastAsia="Times New Roman" w:cs="Times New Roman"/>
          <w:color w:val="000000"/>
          <w:lang w:eastAsia="tr-TR"/>
        </w:rPr>
        <w:t xml:space="preserve">r. Art arda gelen </w:t>
      </w:r>
      <w:proofErr w:type="spellStart"/>
      <w:r w:rsidRPr="00387375">
        <w:rPr>
          <w:rFonts w:eastAsia="Times New Roman" w:cs="Times New Roman"/>
          <w:color w:val="000000"/>
          <w:lang w:eastAsia="tr-TR"/>
        </w:rPr>
        <w:t>ondalıklı</w:t>
      </w:r>
      <w:proofErr w:type="spellEnd"/>
      <w:r w:rsidRPr="00387375">
        <w:rPr>
          <w:rFonts w:eastAsia="Times New Roman" w:cs="Times New Roman"/>
          <w:color w:val="000000"/>
          <w:lang w:eastAsia="tr-TR"/>
        </w:rPr>
        <w:t xml:space="preserve"> sayılar noktalı virgül (;) ile ayrılmalıdır.</w:t>
      </w:r>
    </w:p>
    <w:p w14:paraId="49299513" w14:textId="77777777" w:rsidR="007E098F" w:rsidRPr="00387375" w:rsidRDefault="007E098F" w:rsidP="007E098F">
      <w:pPr>
        <w:spacing w:after="0" w:line="240" w:lineRule="auto"/>
        <w:rPr>
          <w:rFonts w:eastAsia="Times New Roman" w:cs="Times New Roman"/>
          <w:b/>
          <w:u w:val="single"/>
          <w:lang w:eastAsia="tr-TR"/>
        </w:rPr>
      </w:pPr>
    </w:p>
    <w:p w14:paraId="5B48D77D" w14:textId="77777777" w:rsidR="007E098F" w:rsidRDefault="007E098F" w:rsidP="007E098F">
      <w:pPr>
        <w:pStyle w:val="izelgeyazs"/>
      </w:pPr>
      <w:bookmarkStart w:id="39" w:name="_Toc9610875"/>
      <w:bookmarkStart w:id="40" w:name="_Toc216440151"/>
      <w:r>
        <w:t xml:space="preserve">Çizelge </w:t>
      </w:r>
      <w:r w:rsidRPr="00A12E5D">
        <w:t>3.1. Ondalık sayıların yazılışı</w:t>
      </w:r>
      <w:bookmarkEnd w:id="39"/>
      <w:bookmarkEnd w:id="40"/>
    </w:p>
    <w:p w14:paraId="147FAB3B" w14:textId="77777777" w:rsidR="007E098F" w:rsidRPr="00A12E5D" w:rsidRDefault="007E098F" w:rsidP="007E098F">
      <w:pPr>
        <w:autoSpaceDE w:val="0"/>
        <w:autoSpaceDN w:val="0"/>
        <w:adjustRightInd w:val="0"/>
        <w:spacing w:after="0" w:line="240" w:lineRule="auto"/>
        <w:rPr>
          <w:rFonts w:eastAsia="Times New Roman" w:cs="Times New Roman"/>
          <w:lang w:eastAsia="tr-TR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630"/>
        <w:gridCol w:w="1631"/>
        <w:gridCol w:w="1630"/>
        <w:gridCol w:w="1631"/>
      </w:tblGrid>
      <w:tr w:rsidR="007E098F" w:rsidRPr="00387375" w14:paraId="3776D9A3" w14:textId="77777777" w:rsidTr="00870752">
        <w:trPr>
          <w:trHeight w:val="414"/>
        </w:trPr>
        <w:tc>
          <w:tcPr>
            <w:tcW w:w="1630" w:type="dxa"/>
            <w:vAlign w:val="center"/>
          </w:tcPr>
          <w:p w14:paraId="00D8C197" w14:textId="77777777" w:rsidR="007E098F" w:rsidRPr="00387375" w:rsidRDefault="007E098F" w:rsidP="00870752">
            <w:pPr>
              <w:widowControl w:val="0"/>
              <w:autoSpaceDE w:val="0"/>
              <w:autoSpaceDN w:val="0"/>
              <w:adjustRightInd w:val="0"/>
              <w:spacing w:before="120" w:line="240" w:lineRule="auto"/>
              <w:jc w:val="center"/>
              <w:rPr>
                <w:rFonts w:eastAsia="Times New Roman" w:cs="Times New Roman"/>
                <w:lang w:eastAsia="tr-TR"/>
              </w:rPr>
            </w:pPr>
            <w:r w:rsidRPr="00387375">
              <w:rPr>
                <w:rFonts w:eastAsia="Times New Roman" w:cs="Times New Roman"/>
                <w:lang w:eastAsia="tr-TR"/>
              </w:rPr>
              <w:t>Doğru</w:t>
            </w:r>
          </w:p>
        </w:tc>
        <w:tc>
          <w:tcPr>
            <w:tcW w:w="1631" w:type="dxa"/>
            <w:vAlign w:val="center"/>
          </w:tcPr>
          <w:p w14:paraId="16877874" w14:textId="77777777" w:rsidR="007E098F" w:rsidRPr="00387375" w:rsidRDefault="007E098F" w:rsidP="00870752">
            <w:pPr>
              <w:widowControl w:val="0"/>
              <w:autoSpaceDE w:val="0"/>
              <w:autoSpaceDN w:val="0"/>
              <w:adjustRightInd w:val="0"/>
              <w:spacing w:before="120" w:line="240" w:lineRule="auto"/>
              <w:ind w:left="142"/>
              <w:jc w:val="center"/>
              <w:rPr>
                <w:rFonts w:eastAsia="Times New Roman" w:cs="Times New Roman"/>
                <w:lang w:eastAsia="tr-TR"/>
              </w:rPr>
            </w:pPr>
            <w:r w:rsidRPr="00387375">
              <w:rPr>
                <w:rFonts w:eastAsia="Times New Roman" w:cs="Times New Roman"/>
                <w:lang w:eastAsia="tr-TR"/>
              </w:rPr>
              <w:t>Yanl</w:t>
            </w:r>
            <w:r w:rsidRPr="00387375">
              <w:rPr>
                <w:rFonts w:eastAsia="Times New Roman" w:cs="Times New Roman"/>
                <w:spacing w:val="1"/>
                <w:lang w:eastAsia="tr-TR"/>
              </w:rPr>
              <w:t>ı</w:t>
            </w:r>
            <w:r w:rsidRPr="00387375">
              <w:rPr>
                <w:rFonts w:eastAsia="Times New Roman" w:cs="Times New Roman"/>
                <w:lang w:eastAsia="tr-TR"/>
              </w:rPr>
              <w:t>ş</w:t>
            </w:r>
          </w:p>
        </w:tc>
        <w:tc>
          <w:tcPr>
            <w:tcW w:w="1630" w:type="dxa"/>
            <w:vAlign w:val="center"/>
          </w:tcPr>
          <w:p w14:paraId="6624AF44" w14:textId="77777777" w:rsidR="007E098F" w:rsidRPr="00387375" w:rsidRDefault="007E098F" w:rsidP="00870752">
            <w:pPr>
              <w:widowControl w:val="0"/>
              <w:autoSpaceDE w:val="0"/>
              <w:autoSpaceDN w:val="0"/>
              <w:adjustRightInd w:val="0"/>
              <w:spacing w:before="120" w:line="240" w:lineRule="auto"/>
              <w:jc w:val="center"/>
              <w:rPr>
                <w:rFonts w:eastAsia="Times New Roman" w:cs="Times New Roman"/>
                <w:lang w:eastAsia="tr-TR"/>
              </w:rPr>
            </w:pPr>
            <w:r w:rsidRPr="00387375">
              <w:rPr>
                <w:rFonts w:eastAsia="Times New Roman" w:cs="Times New Roman"/>
                <w:lang w:eastAsia="tr-TR"/>
              </w:rPr>
              <w:t>D</w:t>
            </w:r>
            <w:r w:rsidRPr="00387375">
              <w:rPr>
                <w:rFonts w:eastAsia="Times New Roman" w:cs="Times New Roman"/>
                <w:spacing w:val="1"/>
                <w:lang w:eastAsia="tr-TR"/>
              </w:rPr>
              <w:t>o</w:t>
            </w:r>
            <w:r w:rsidRPr="00387375">
              <w:rPr>
                <w:rFonts w:eastAsia="Times New Roman" w:cs="Times New Roman"/>
                <w:lang w:eastAsia="tr-TR"/>
              </w:rPr>
              <w:t>ğru</w:t>
            </w:r>
          </w:p>
        </w:tc>
        <w:tc>
          <w:tcPr>
            <w:tcW w:w="1631" w:type="dxa"/>
            <w:vAlign w:val="center"/>
          </w:tcPr>
          <w:p w14:paraId="2864A0BA" w14:textId="77777777" w:rsidR="007E098F" w:rsidRPr="00387375" w:rsidRDefault="007E098F" w:rsidP="00870752">
            <w:pPr>
              <w:widowControl w:val="0"/>
              <w:autoSpaceDE w:val="0"/>
              <w:autoSpaceDN w:val="0"/>
              <w:adjustRightInd w:val="0"/>
              <w:spacing w:before="120" w:line="240" w:lineRule="auto"/>
              <w:jc w:val="center"/>
              <w:rPr>
                <w:rFonts w:eastAsia="Times New Roman" w:cs="Times New Roman"/>
                <w:lang w:eastAsia="tr-TR"/>
              </w:rPr>
            </w:pPr>
            <w:r w:rsidRPr="00387375">
              <w:rPr>
                <w:rFonts w:eastAsia="Times New Roman" w:cs="Times New Roman"/>
                <w:lang w:eastAsia="tr-TR"/>
              </w:rPr>
              <w:t>Yan</w:t>
            </w:r>
            <w:r w:rsidRPr="00387375">
              <w:rPr>
                <w:rFonts w:eastAsia="Times New Roman" w:cs="Times New Roman"/>
                <w:spacing w:val="1"/>
                <w:lang w:eastAsia="tr-TR"/>
              </w:rPr>
              <w:t>lı</w:t>
            </w:r>
            <w:r w:rsidRPr="00387375">
              <w:rPr>
                <w:rFonts w:eastAsia="Times New Roman" w:cs="Times New Roman"/>
                <w:lang w:eastAsia="tr-TR"/>
              </w:rPr>
              <w:t>ş</w:t>
            </w:r>
          </w:p>
        </w:tc>
      </w:tr>
      <w:tr w:rsidR="007E098F" w:rsidRPr="00387375" w14:paraId="459D2015" w14:textId="77777777" w:rsidTr="00870752">
        <w:trPr>
          <w:trHeight w:val="202"/>
        </w:trPr>
        <w:tc>
          <w:tcPr>
            <w:tcW w:w="1630" w:type="dxa"/>
            <w:vAlign w:val="center"/>
          </w:tcPr>
          <w:p w14:paraId="6588026D" w14:textId="77777777" w:rsidR="007E098F" w:rsidRPr="00387375" w:rsidRDefault="007E098F" w:rsidP="00870752">
            <w:pPr>
              <w:widowControl w:val="0"/>
              <w:autoSpaceDE w:val="0"/>
              <w:autoSpaceDN w:val="0"/>
              <w:adjustRightInd w:val="0"/>
              <w:spacing w:before="120" w:line="240" w:lineRule="auto"/>
              <w:jc w:val="center"/>
              <w:rPr>
                <w:rFonts w:eastAsia="Times New Roman" w:cs="Times New Roman"/>
                <w:lang w:eastAsia="tr-TR"/>
              </w:rPr>
            </w:pPr>
            <w:r w:rsidRPr="00387375">
              <w:rPr>
                <w:rFonts w:eastAsia="Times New Roman" w:cs="Times New Roman"/>
                <w:lang w:eastAsia="tr-TR"/>
              </w:rPr>
              <w:t>5,2</w:t>
            </w:r>
          </w:p>
        </w:tc>
        <w:tc>
          <w:tcPr>
            <w:tcW w:w="1631" w:type="dxa"/>
            <w:vAlign w:val="center"/>
          </w:tcPr>
          <w:p w14:paraId="2DD202FD" w14:textId="77777777" w:rsidR="007E098F" w:rsidRPr="00387375" w:rsidRDefault="007E098F" w:rsidP="00870752">
            <w:pPr>
              <w:widowControl w:val="0"/>
              <w:autoSpaceDE w:val="0"/>
              <w:autoSpaceDN w:val="0"/>
              <w:adjustRightInd w:val="0"/>
              <w:spacing w:before="120" w:line="240" w:lineRule="auto"/>
              <w:ind w:left="142"/>
              <w:jc w:val="center"/>
              <w:rPr>
                <w:rFonts w:eastAsia="Times New Roman" w:cs="Times New Roman"/>
                <w:lang w:eastAsia="tr-TR"/>
              </w:rPr>
            </w:pPr>
            <w:r w:rsidRPr="00387375">
              <w:rPr>
                <w:rFonts w:eastAsia="Times New Roman" w:cs="Times New Roman"/>
                <w:lang w:eastAsia="tr-TR"/>
              </w:rPr>
              <w:t>5.2</w:t>
            </w:r>
          </w:p>
        </w:tc>
        <w:tc>
          <w:tcPr>
            <w:tcW w:w="1630" w:type="dxa"/>
            <w:vAlign w:val="center"/>
          </w:tcPr>
          <w:p w14:paraId="6CC97342" w14:textId="77777777" w:rsidR="007E098F" w:rsidRPr="00387375" w:rsidRDefault="007E098F" w:rsidP="00870752">
            <w:pPr>
              <w:widowControl w:val="0"/>
              <w:autoSpaceDE w:val="0"/>
              <w:autoSpaceDN w:val="0"/>
              <w:adjustRightInd w:val="0"/>
              <w:spacing w:before="120" w:line="240" w:lineRule="auto"/>
              <w:jc w:val="center"/>
              <w:rPr>
                <w:rFonts w:eastAsia="Times New Roman" w:cs="Times New Roman"/>
                <w:lang w:eastAsia="tr-TR"/>
              </w:rPr>
            </w:pPr>
            <w:r w:rsidRPr="00387375">
              <w:rPr>
                <w:rFonts w:eastAsia="Times New Roman" w:cs="Times New Roman"/>
                <w:lang w:eastAsia="tr-TR"/>
              </w:rPr>
              <w:t>1032,97134</w:t>
            </w:r>
          </w:p>
        </w:tc>
        <w:tc>
          <w:tcPr>
            <w:tcW w:w="1631" w:type="dxa"/>
            <w:vAlign w:val="center"/>
          </w:tcPr>
          <w:p w14:paraId="07579288" w14:textId="77777777" w:rsidR="007E098F" w:rsidRPr="00387375" w:rsidRDefault="007E098F" w:rsidP="00870752">
            <w:pPr>
              <w:widowControl w:val="0"/>
              <w:autoSpaceDE w:val="0"/>
              <w:autoSpaceDN w:val="0"/>
              <w:adjustRightInd w:val="0"/>
              <w:spacing w:before="120" w:line="240" w:lineRule="auto"/>
              <w:jc w:val="center"/>
              <w:rPr>
                <w:rFonts w:eastAsia="Times New Roman" w:cs="Times New Roman"/>
                <w:lang w:eastAsia="tr-TR"/>
              </w:rPr>
            </w:pPr>
            <w:r w:rsidRPr="00387375">
              <w:rPr>
                <w:rFonts w:eastAsia="Times New Roman" w:cs="Times New Roman"/>
                <w:lang w:eastAsia="tr-TR"/>
              </w:rPr>
              <w:t>1032.97134</w:t>
            </w:r>
          </w:p>
        </w:tc>
      </w:tr>
    </w:tbl>
    <w:p w14:paraId="37E493B4" w14:textId="77777777" w:rsidR="007E098F" w:rsidRPr="00387375" w:rsidRDefault="007E098F" w:rsidP="007E098F">
      <w:pPr>
        <w:widowControl w:val="0"/>
        <w:autoSpaceDE w:val="0"/>
        <w:autoSpaceDN w:val="0"/>
        <w:adjustRightInd w:val="0"/>
        <w:spacing w:after="240"/>
        <w:rPr>
          <w:rFonts w:eastAsia="Times New Roman" w:cs="Times New Roman"/>
          <w:color w:val="000000"/>
          <w:lang w:eastAsia="tr-TR"/>
        </w:rPr>
      </w:pPr>
    </w:p>
    <w:p w14:paraId="57034492" w14:textId="77777777" w:rsidR="007E098F" w:rsidRPr="00387375" w:rsidRDefault="007E098F" w:rsidP="007E098F">
      <w:pPr>
        <w:pStyle w:val="Balk2"/>
      </w:pPr>
      <w:bookmarkStart w:id="41" w:name="_Toc381717562"/>
      <w:bookmarkStart w:id="42" w:name="_Toc532840256"/>
      <w:bookmarkStart w:id="43" w:name="_Toc9609964"/>
      <w:bookmarkStart w:id="44" w:name="_Toc216440138"/>
      <w:r>
        <w:lastRenderedPageBreak/>
        <w:t>3.5</w:t>
      </w:r>
      <w:r w:rsidRPr="00387375">
        <w:t xml:space="preserve">. </w:t>
      </w:r>
      <w:bookmarkEnd w:id="41"/>
      <w:bookmarkEnd w:id="42"/>
      <w:r>
        <w:t>Başlık 2</w:t>
      </w:r>
      <w:bookmarkEnd w:id="43"/>
      <w:bookmarkEnd w:id="44"/>
    </w:p>
    <w:p w14:paraId="336A6942" w14:textId="77777777" w:rsidR="007E098F" w:rsidRPr="00387375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Times New Roman"/>
          <w:color w:val="000000"/>
          <w:lang w:eastAsia="tr-TR"/>
        </w:rPr>
      </w:pPr>
    </w:p>
    <w:p w14:paraId="1454E91D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</w:pPr>
      <w:r w:rsidRPr="00387375">
        <w:rPr>
          <w:rFonts w:eastAsia="Times New Roman" w:cs="Times New Roman"/>
          <w:color w:val="000000"/>
          <w:spacing w:val="1"/>
          <w:lang w:eastAsia="tr-TR"/>
        </w:rPr>
        <w:t>İ</w:t>
      </w:r>
      <w:r w:rsidRPr="00387375">
        <w:rPr>
          <w:rFonts w:eastAsia="Times New Roman" w:cs="Times New Roman"/>
          <w:color w:val="000000"/>
          <w:lang w:eastAsia="tr-TR"/>
        </w:rPr>
        <w:t>ki</w:t>
      </w:r>
      <w:r w:rsidRPr="00387375">
        <w:rPr>
          <w:rFonts w:eastAsia="Times New Roman" w:cs="Times New Roman"/>
          <w:color w:val="000000"/>
          <w:spacing w:val="-3"/>
          <w:lang w:eastAsia="tr-TR"/>
        </w:rPr>
        <w:t xml:space="preserve"> </w:t>
      </w:r>
      <w:r w:rsidRPr="00387375">
        <w:rPr>
          <w:rFonts w:eastAsia="Times New Roman" w:cs="Times New Roman"/>
          <w:color w:val="000000"/>
          <w:lang w:eastAsia="tr-TR"/>
        </w:rPr>
        <w:t>paragraf</w:t>
      </w:r>
      <w:r w:rsidRPr="00387375">
        <w:rPr>
          <w:rFonts w:eastAsia="Times New Roman" w:cs="Times New Roman"/>
          <w:color w:val="000000"/>
          <w:spacing w:val="-8"/>
          <w:lang w:eastAsia="tr-TR"/>
        </w:rPr>
        <w:t xml:space="preserve"> </w:t>
      </w:r>
      <w:r w:rsidRPr="00387375">
        <w:rPr>
          <w:rFonts w:eastAsia="Times New Roman" w:cs="Times New Roman"/>
          <w:color w:val="000000"/>
          <w:lang w:eastAsia="tr-TR"/>
        </w:rPr>
        <w:t>aras</w:t>
      </w:r>
      <w:r w:rsidRPr="00387375">
        <w:rPr>
          <w:rFonts w:eastAsia="Times New Roman" w:cs="Times New Roman"/>
          <w:color w:val="000000"/>
          <w:spacing w:val="1"/>
          <w:lang w:eastAsia="tr-TR"/>
        </w:rPr>
        <w:t>ı</w:t>
      </w:r>
      <w:r w:rsidRPr="00387375">
        <w:rPr>
          <w:rFonts w:eastAsia="Times New Roman" w:cs="Times New Roman"/>
          <w:color w:val="000000"/>
          <w:lang w:eastAsia="tr-TR"/>
        </w:rPr>
        <w:t>nda</w:t>
      </w:r>
      <w:r w:rsidRPr="00387375">
        <w:rPr>
          <w:rFonts w:eastAsia="Times New Roman" w:cs="Times New Roman"/>
          <w:color w:val="000000"/>
          <w:spacing w:val="-8"/>
          <w:lang w:eastAsia="tr-TR"/>
        </w:rPr>
        <w:t xml:space="preserve"> </w:t>
      </w:r>
      <w:r w:rsidRPr="00387375">
        <w:rPr>
          <w:rFonts w:eastAsia="Times New Roman" w:cs="Times New Roman"/>
          <w:color w:val="000000"/>
          <w:lang w:eastAsia="tr-TR"/>
        </w:rPr>
        <w:t>da</w:t>
      </w:r>
      <w:r w:rsidRPr="00387375">
        <w:rPr>
          <w:rFonts w:eastAsia="Times New Roman" w:cs="Times New Roman"/>
          <w:color w:val="000000"/>
          <w:spacing w:val="-2"/>
          <w:lang w:eastAsia="tr-TR"/>
        </w:rPr>
        <w:t xml:space="preserve"> </w:t>
      </w:r>
      <w:r w:rsidRPr="00387375">
        <w:rPr>
          <w:rFonts w:eastAsia="Times New Roman" w:cs="Times New Roman"/>
          <w:color w:val="000000"/>
          <w:lang w:eastAsia="tr-TR"/>
        </w:rPr>
        <w:t>1,5</w:t>
      </w:r>
      <w:r w:rsidRPr="00387375">
        <w:rPr>
          <w:rFonts w:eastAsia="Times New Roman" w:cs="Times New Roman"/>
          <w:color w:val="000000"/>
          <w:spacing w:val="-3"/>
          <w:lang w:eastAsia="tr-TR"/>
        </w:rPr>
        <w:t xml:space="preserve"> </w:t>
      </w:r>
      <w:r w:rsidRPr="00387375">
        <w:rPr>
          <w:rFonts w:eastAsia="Times New Roman" w:cs="Times New Roman"/>
          <w:color w:val="000000"/>
          <w:lang w:eastAsia="tr-TR"/>
        </w:rPr>
        <w:t>sat</w:t>
      </w:r>
      <w:r w:rsidRPr="00387375">
        <w:rPr>
          <w:rFonts w:eastAsia="Times New Roman" w:cs="Times New Roman"/>
          <w:color w:val="000000"/>
          <w:spacing w:val="-1"/>
          <w:lang w:eastAsia="tr-TR"/>
        </w:rPr>
        <w:t>ı</w:t>
      </w:r>
      <w:r w:rsidRPr="00387375">
        <w:rPr>
          <w:rFonts w:eastAsia="Times New Roman" w:cs="Times New Roman"/>
          <w:color w:val="000000"/>
          <w:lang w:eastAsia="tr-TR"/>
        </w:rPr>
        <w:t>r</w:t>
      </w:r>
      <w:r w:rsidRPr="00387375">
        <w:rPr>
          <w:rFonts w:eastAsia="Times New Roman" w:cs="Times New Roman"/>
          <w:color w:val="000000"/>
          <w:spacing w:val="-4"/>
          <w:lang w:eastAsia="tr-TR"/>
        </w:rPr>
        <w:t xml:space="preserve"> </w:t>
      </w:r>
      <w:r w:rsidRPr="00387375">
        <w:rPr>
          <w:rFonts w:eastAsia="Times New Roman" w:cs="Times New Roman"/>
          <w:color w:val="000000"/>
          <w:lang w:eastAsia="tr-TR"/>
        </w:rPr>
        <w:t>ara</w:t>
      </w:r>
      <w:r w:rsidRPr="00387375">
        <w:rPr>
          <w:rFonts w:eastAsia="Times New Roman" w:cs="Times New Roman"/>
          <w:color w:val="000000"/>
          <w:spacing w:val="-1"/>
          <w:lang w:eastAsia="tr-TR"/>
        </w:rPr>
        <w:t>l</w:t>
      </w:r>
      <w:r w:rsidRPr="00387375">
        <w:rPr>
          <w:rFonts w:eastAsia="Times New Roman" w:cs="Times New Roman"/>
          <w:color w:val="000000"/>
          <w:spacing w:val="1"/>
          <w:lang w:eastAsia="tr-TR"/>
        </w:rPr>
        <w:t>ı</w:t>
      </w:r>
      <w:r w:rsidRPr="00387375">
        <w:rPr>
          <w:rFonts w:eastAsia="Times New Roman" w:cs="Times New Roman"/>
          <w:color w:val="000000"/>
          <w:lang w:eastAsia="tr-TR"/>
        </w:rPr>
        <w:t>ğı</w:t>
      </w:r>
      <w:r w:rsidRPr="00387375">
        <w:rPr>
          <w:rFonts w:eastAsia="Times New Roman" w:cs="Times New Roman"/>
          <w:color w:val="000000"/>
          <w:spacing w:val="-6"/>
          <w:lang w:eastAsia="tr-TR"/>
        </w:rPr>
        <w:t xml:space="preserve"> </w:t>
      </w:r>
      <w:r w:rsidRPr="00387375">
        <w:rPr>
          <w:rFonts w:eastAsia="Times New Roman" w:cs="Times New Roman"/>
          <w:color w:val="000000"/>
          <w:lang w:eastAsia="tr-TR"/>
        </w:rPr>
        <w:t>boşluk</w:t>
      </w:r>
      <w:r w:rsidRPr="00387375">
        <w:rPr>
          <w:rFonts w:eastAsia="Times New Roman" w:cs="Times New Roman"/>
          <w:color w:val="000000"/>
          <w:spacing w:val="-7"/>
          <w:lang w:eastAsia="tr-TR"/>
        </w:rPr>
        <w:t xml:space="preserve"> </w:t>
      </w:r>
      <w:r w:rsidRPr="00387375">
        <w:rPr>
          <w:rFonts w:eastAsia="Times New Roman" w:cs="Times New Roman"/>
          <w:color w:val="000000"/>
          <w:w w:val="99"/>
          <w:lang w:eastAsia="tr-TR"/>
        </w:rPr>
        <w:t>b</w:t>
      </w:r>
      <w:r w:rsidRPr="00387375">
        <w:rPr>
          <w:rFonts w:eastAsia="Times New Roman" w:cs="Times New Roman"/>
          <w:color w:val="000000"/>
          <w:spacing w:val="-1"/>
          <w:w w:val="99"/>
          <w:lang w:eastAsia="tr-TR"/>
        </w:rPr>
        <w:t>ı</w:t>
      </w:r>
      <w:r w:rsidRPr="00387375">
        <w:rPr>
          <w:rFonts w:eastAsia="Times New Roman" w:cs="Times New Roman"/>
          <w:color w:val="000000"/>
          <w:w w:val="99"/>
          <w:lang w:eastAsia="tr-TR"/>
        </w:rPr>
        <w:t>rak</w:t>
      </w:r>
      <w:r w:rsidRPr="00387375">
        <w:rPr>
          <w:rFonts w:eastAsia="Times New Roman" w:cs="Times New Roman"/>
          <w:color w:val="000000"/>
          <w:spacing w:val="-1"/>
          <w:w w:val="99"/>
          <w:lang w:eastAsia="tr-TR"/>
        </w:rPr>
        <w:t>ı</w:t>
      </w:r>
      <w:r w:rsidRPr="00387375">
        <w:rPr>
          <w:rFonts w:eastAsia="Times New Roman" w:cs="Times New Roman"/>
          <w:color w:val="000000"/>
          <w:w w:val="99"/>
          <w:lang w:eastAsia="tr-TR"/>
        </w:rPr>
        <w:t>l</w:t>
      </w:r>
      <w:r w:rsidRPr="00387375">
        <w:rPr>
          <w:rFonts w:eastAsia="Times New Roman" w:cs="Times New Roman"/>
          <w:color w:val="000000"/>
          <w:spacing w:val="-2"/>
          <w:w w:val="99"/>
          <w:lang w:eastAsia="tr-TR"/>
        </w:rPr>
        <w:t>m</w:t>
      </w:r>
      <w:r w:rsidRPr="00387375">
        <w:rPr>
          <w:rFonts w:eastAsia="Times New Roman" w:cs="Times New Roman"/>
          <w:color w:val="000000"/>
          <w:w w:val="99"/>
          <w:lang w:eastAsia="tr-TR"/>
        </w:rPr>
        <w:t>al</w:t>
      </w:r>
      <w:r w:rsidRPr="00387375">
        <w:rPr>
          <w:rFonts w:eastAsia="Times New Roman" w:cs="Times New Roman"/>
          <w:color w:val="000000"/>
          <w:spacing w:val="1"/>
          <w:w w:val="99"/>
          <w:lang w:eastAsia="tr-TR"/>
        </w:rPr>
        <w:t>ı</w:t>
      </w:r>
      <w:r w:rsidRPr="00387375">
        <w:rPr>
          <w:rFonts w:eastAsia="Times New Roman" w:cs="Times New Roman"/>
          <w:color w:val="000000"/>
          <w:w w:val="99"/>
          <w:lang w:eastAsia="tr-TR"/>
        </w:rPr>
        <w:t>d</w:t>
      </w:r>
      <w:r w:rsidRPr="00387375">
        <w:rPr>
          <w:rFonts w:eastAsia="Times New Roman" w:cs="Times New Roman"/>
          <w:color w:val="000000"/>
          <w:spacing w:val="1"/>
          <w:w w:val="99"/>
          <w:lang w:eastAsia="tr-TR"/>
        </w:rPr>
        <w:t xml:space="preserve">ır. </w:t>
      </w:r>
      <w:r w:rsidRPr="00387375">
        <w:rPr>
          <w:rFonts w:eastAsia="Times New Roman" w:cs="Times New Roman"/>
          <w:color w:val="000000"/>
          <w:w w:val="99"/>
          <w:lang w:eastAsia="tr-TR"/>
        </w:rPr>
        <w:t>Ana</w:t>
      </w:r>
      <w:r w:rsidRPr="00387375">
        <w:rPr>
          <w:rFonts w:eastAsia="Times New Roman" w:cs="Times New Roman"/>
          <w:color w:val="000000"/>
          <w:lang w:eastAsia="tr-TR"/>
        </w:rPr>
        <w:t xml:space="preserve"> bölü</w:t>
      </w:r>
      <w:r w:rsidRPr="00387375">
        <w:rPr>
          <w:rFonts w:eastAsia="Times New Roman" w:cs="Times New Roman"/>
          <w:color w:val="000000"/>
          <w:spacing w:val="-2"/>
          <w:lang w:eastAsia="tr-TR"/>
        </w:rPr>
        <w:t>m</w:t>
      </w:r>
      <w:r w:rsidRPr="00387375">
        <w:rPr>
          <w:rFonts w:eastAsia="Times New Roman" w:cs="Times New Roman"/>
          <w:color w:val="000000"/>
          <w:spacing w:val="2"/>
          <w:lang w:eastAsia="tr-TR"/>
        </w:rPr>
        <w:t>l</w:t>
      </w:r>
      <w:r w:rsidRPr="00387375">
        <w:rPr>
          <w:rFonts w:eastAsia="Times New Roman" w:cs="Times New Roman"/>
          <w:color w:val="000000"/>
          <w:lang w:eastAsia="tr-TR"/>
        </w:rPr>
        <w:t>erin</w:t>
      </w:r>
      <w:r w:rsidRPr="00387375">
        <w:rPr>
          <w:rFonts w:eastAsia="Times New Roman" w:cs="Times New Roman"/>
          <w:color w:val="000000"/>
          <w:spacing w:val="-11"/>
          <w:lang w:eastAsia="tr-TR"/>
        </w:rPr>
        <w:t xml:space="preserve"> </w:t>
      </w:r>
      <w:r w:rsidRPr="00387375">
        <w:rPr>
          <w:rFonts w:eastAsia="Times New Roman" w:cs="Times New Roman"/>
          <w:color w:val="000000"/>
          <w:lang w:eastAsia="tr-TR"/>
        </w:rPr>
        <w:t>yaz</w:t>
      </w:r>
      <w:r w:rsidRPr="00387375">
        <w:rPr>
          <w:rFonts w:eastAsia="Times New Roman" w:cs="Times New Roman"/>
          <w:color w:val="000000"/>
          <w:spacing w:val="1"/>
          <w:lang w:eastAsia="tr-TR"/>
        </w:rPr>
        <w:t>ı</w:t>
      </w:r>
      <w:r w:rsidRPr="00387375">
        <w:rPr>
          <w:rFonts w:eastAsia="Times New Roman" w:cs="Times New Roman"/>
          <w:color w:val="000000"/>
          <w:spacing w:val="-2"/>
          <w:lang w:eastAsia="tr-TR"/>
        </w:rPr>
        <w:t>m</w:t>
      </w:r>
      <w:r w:rsidRPr="00387375">
        <w:rPr>
          <w:rFonts w:eastAsia="Times New Roman" w:cs="Times New Roman"/>
          <w:color w:val="000000"/>
          <w:spacing w:val="1"/>
          <w:lang w:eastAsia="tr-TR"/>
        </w:rPr>
        <w:t>ı</w:t>
      </w:r>
      <w:r w:rsidRPr="00387375">
        <w:rPr>
          <w:rFonts w:eastAsia="Times New Roman" w:cs="Times New Roman"/>
          <w:color w:val="000000"/>
          <w:lang w:eastAsia="tr-TR"/>
        </w:rPr>
        <w:t>na</w:t>
      </w:r>
      <w:r w:rsidRPr="00387375">
        <w:rPr>
          <w:rFonts w:eastAsia="Times New Roman" w:cs="Times New Roman"/>
          <w:color w:val="000000"/>
          <w:spacing w:val="-9"/>
          <w:lang w:eastAsia="tr-TR"/>
        </w:rPr>
        <w:t xml:space="preserve"> </w:t>
      </w:r>
      <w:r w:rsidRPr="00387375">
        <w:rPr>
          <w:rFonts w:eastAsia="Times New Roman" w:cs="Times New Roman"/>
          <w:color w:val="000000"/>
          <w:lang w:eastAsia="tr-TR"/>
        </w:rPr>
        <w:t>dai</w:t>
      </w:r>
      <w:r w:rsidRPr="00387375">
        <w:rPr>
          <w:rFonts w:eastAsia="Times New Roman" w:cs="Times New Roman"/>
          <w:color w:val="000000"/>
          <w:spacing w:val="-2"/>
          <w:lang w:eastAsia="tr-TR"/>
        </w:rPr>
        <w:t>m</w:t>
      </w:r>
      <w:r w:rsidRPr="00387375">
        <w:rPr>
          <w:rFonts w:eastAsia="Times New Roman" w:cs="Times New Roman"/>
          <w:color w:val="000000"/>
          <w:lang w:eastAsia="tr-TR"/>
        </w:rPr>
        <w:t>a</w:t>
      </w:r>
      <w:r w:rsidRPr="00387375">
        <w:rPr>
          <w:rFonts w:eastAsia="Times New Roman" w:cs="Times New Roman"/>
          <w:color w:val="000000"/>
          <w:spacing w:val="-6"/>
          <w:lang w:eastAsia="tr-TR"/>
        </w:rPr>
        <w:t xml:space="preserve"> </w:t>
      </w:r>
      <w:r w:rsidRPr="00387375">
        <w:rPr>
          <w:rFonts w:eastAsia="Times New Roman" w:cs="Times New Roman"/>
          <w:color w:val="000000"/>
          <w:lang w:eastAsia="tr-TR"/>
        </w:rPr>
        <w:t>yeni ve tek numaralı</w:t>
      </w:r>
      <w:r w:rsidRPr="00387375">
        <w:rPr>
          <w:rFonts w:eastAsia="Times New Roman" w:cs="Times New Roman"/>
          <w:color w:val="000000"/>
          <w:spacing w:val="-4"/>
          <w:lang w:eastAsia="tr-TR"/>
        </w:rPr>
        <w:t xml:space="preserve"> </w:t>
      </w:r>
      <w:r w:rsidRPr="00387375">
        <w:rPr>
          <w:rFonts w:eastAsia="Times New Roman" w:cs="Times New Roman"/>
          <w:color w:val="000000"/>
          <w:lang w:eastAsia="tr-TR"/>
        </w:rPr>
        <w:t>bir</w:t>
      </w:r>
      <w:r w:rsidRPr="00387375">
        <w:rPr>
          <w:rFonts w:eastAsia="Times New Roman" w:cs="Times New Roman"/>
          <w:color w:val="000000"/>
          <w:spacing w:val="-3"/>
          <w:lang w:eastAsia="tr-TR"/>
        </w:rPr>
        <w:t xml:space="preserve"> </w:t>
      </w:r>
      <w:r w:rsidRPr="00387375">
        <w:rPr>
          <w:rFonts w:eastAsia="Times New Roman" w:cs="Times New Roman"/>
          <w:color w:val="000000"/>
          <w:lang w:eastAsia="tr-TR"/>
        </w:rPr>
        <w:t>sayfadan</w:t>
      </w:r>
      <w:r w:rsidRPr="00387375">
        <w:rPr>
          <w:rFonts w:eastAsia="Times New Roman" w:cs="Times New Roman"/>
          <w:color w:val="000000"/>
          <w:spacing w:val="-9"/>
          <w:lang w:eastAsia="tr-TR"/>
        </w:rPr>
        <w:t xml:space="preserve"> </w:t>
      </w:r>
      <w:r w:rsidRPr="00387375">
        <w:rPr>
          <w:rFonts w:eastAsia="Times New Roman" w:cs="Times New Roman"/>
          <w:color w:val="000000"/>
          <w:lang w:eastAsia="tr-TR"/>
        </w:rPr>
        <w:t>b</w:t>
      </w:r>
      <w:r w:rsidRPr="00387375">
        <w:rPr>
          <w:rFonts w:eastAsia="Times New Roman" w:cs="Times New Roman"/>
          <w:color w:val="000000"/>
          <w:spacing w:val="-1"/>
          <w:lang w:eastAsia="tr-TR"/>
        </w:rPr>
        <w:t>a</w:t>
      </w:r>
      <w:r w:rsidRPr="00387375">
        <w:rPr>
          <w:rFonts w:eastAsia="Times New Roman" w:cs="Times New Roman"/>
          <w:color w:val="000000"/>
          <w:lang w:eastAsia="tr-TR"/>
        </w:rPr>
        <w:t>şlan</w:t>
      </w:r>
      <w:r w:rsidRPr="00387375">
        <w:rPr>
          <w:rFonts w:eastAsia="Times New Roman" w:cs="Times New Roman"/>
          <w:color w:val="000000"/>
          <w:spacing w:val="-2"/>
          <w:lang w:eastAsia="tr-TR"/>
        </w:rPr>
        <w:t>m</w:t>
      </w:r>
      <w:r w:rsidRPr="00387375">
        <w:rPr>
          <w:rFonts w:eastAsia="Times New Roman" w:cs="Times New Roman"/>
          <w:color w:val="000000"/>
          <w:lang w:eastAsia="tr-TR"/>
        </w:rPr>
        <w:t>a</w:t>
      </w:r>
      <w:r w:rsidRPr="00387375">
        <w:rPr>
          <w:rFonts w:eastAsia="Times New Roman" w:cs="Times New Roman"/>
          <w:color w:val="000000"/>
          <w:spacing w:val="1"/>
          <w:lang w:eastAsia="tr-TR"/>
        </w:rPr>
        <w:t>l</w:t>
      </w:r>
      <w:r w:rsidRPr="00387375">
        <w:rPr>
          <w:rFonts w:eastAsia="Times New Roman" w:cs="Times New Roman"/>
          <w:color w:val="000000"/>
          <w:spacing w:val="-1"/>
          <w:lang w:eastAsia="tr-TR"/>
        </w:rPr>
        <w:t>ı</w:t>
      </w:r>
      <w:r w:rsidRPr="00387375">
        <w:rPr>
          <w:rFonts w:eastAsia="Times New Roman" w:cs="Times New Roman"/>
          <w:color w:val="000000"/>
          <w:lang w:eastAsia="tr-TR"/>
        </w:rPr>
        <w:t>d</w:t>
      </w:r>
      <w:r w:rsidRPr="00387375">
        <w:rPr>
          <w:rFonts w:eastAsia="Times New Roman" w:cs="Times New Roman"/>
          <w:color w:val="000000"/>
          <w:spacing w:val="1"/>
          <w:lang w:eastAsia="tr-TR"/>
        </w:rPr>
        <w:t>ı</w:t>
      </w:r>
      <w:r w:rsidRPr="00387375">
        <w:rPr>
          <w:rFonts w:eastAsia="Times New Roman" w:cs="Times New Roman"/>
          <w:color w:val="000000"/>
          <w:lang w:eastAsia="tr-TR"/>
        </w:rPr>
        <w:t>r.</w:t>
      </w:r>
    </w:p>
    <w:p w14:paraId="187FB2BD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Times New Roman"/>
          <w:color w:val="000000"/>
          <w:lang w:eastAsia="tr-TR"/>
        </w:rPr>
      </w:pPr>
    </w:p>
    <w:p w14:paraId="75F8AEC9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color w:val="000000"/>
          <w:spacing w:val="1"/>
          <w:lang w:eastAsia="tr-TR"/>
        </w:rPr>
      </w:pPr>
      <w:r>
        <w:rPr>
          <w:rFonts w:eastAsia="Times New Roman" w:cs="Arial"/>
          <w:noProof/>
          <w:color w:val="000000"/>
          <w:spacing w:val="1"/>
          <w:lang w:eastAsia="tr-TR"/>
        </w:rPr>
        <w:drawing>
          <wp:inline distT="0" distB="0" distL="0" distR="0" wp14:anchorId="36A95D1A" wp14:editId="1A656DD6">
            <wp:extent cx="5248275" cy="2050807"/>
            <wp:effectExtent l="0" t="0" r="0" b="6985"/>
            <wp:docPr id="15" name="Resim 1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2"/>
                    <pic:cNvPicPr>
                      <a:picLocks noChangeAspect="1" noChangeArrowheads="1"/>
                    </pic:cNvPicPr>
                  </pic:nvPicPr>
                  <pic:blipFill>
                    <a:blip r:embed="rId1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265980" cy="2057725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</w:p>
    <w:p w14:paraId="605642B7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color w:val="000000"/>
          <w:spacing w:val="1"/>
          <w:lang w:eastAsia="tr-TR"/>
        </w:rPr>
      </w:pPr>
    </w:p>
    <w:p w14:paraId="684A3D52" w14:textId="77777777" w:rsidR="007E098F" w:rsidRDefault="007E098F" w:rsidP="007E098F">
      <w:pPr>
        <w:pStyle w:val="ekilYazs"/>
        <w:rPr>
          <w:lang w:eastAsia="tr-TR"/>
        </w:rPr>
      </w:pPr>
      <w:bookmarkStart w:id="45" w:name="_Toc534380499"/>
      <w:bookmarkStart w:id="46" w:name="_Toc536533803"/>
      <w:bookmarkStart w:id="47" w:name="_Toc9610290"/>
      <w:bookmarkStart w:id="48" w:name="_Toc216440153"/>
      <w:r>
        <w:rPr>
          <w:lang w:eastAsia="tr-TR"/>
        </w:rPr>
        <w:t>Şekil 3.1</w:t>
      </w:r>
      <w:r>
        <w:t>.</w:t>
      </w:r>
      <w:r>
        <w:rPr>
          <w:lang w:eastAsia="tr-TR"/>
        </w:rPr>
        <w:t xml:space="preserve"> Stiller galerisinden Başlık tanımlama</w:t>
      </w:r>
      <w:bookmarkEnd w:id="45"/>
      <w:bookmarkEnd w:id="46"/>
      <w:bookmarkEnd w:id="47"/>
      <w:bookmarkEnd w:id="48"/>
    </w:p>
    <w:p w14:paraId="031F60A3" w14:textId="77777777" w:rsidR="007E098F" w:rsidRPr="00387375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Times New Roman"/>
          <w:color w:val="000000"/>
          <w:lang w:eastAsia="tr-TR"/>
        </w:rPr>
      </w:pPr>
    </w:p>
    <w:p w14:paraId="65CB0BA1" w14:textId="77777777" w:rsidR="007E098F" w:rsidRPr="007A18CB" w:rsidRDefault="007E098F" w:rsidP="007E098F">
      <w:pPr>
        <w:pStyle w:val="Balk2"/>
      </w:pPr>
      <w:bookmarkStart w:id="49" w:name="_Toc532840261"/>
      <w:bookmarkStart w:id="50" w:name="_Toc9609965"/>
      <w:bookmarkStart w:id="51" w:name="_Toc216440139"/>
      <w:r>
        <w:t xml:space="preserve">3.6. </w:t>
      </w:r>
      <w:bookmarkEnd w:id="49"/>
      <w:r>
        <w:t>Başlık 2</w:t>
      </w:r>
      <w:bookmarkEnd w:id="50"/>
      <w:bookmarkEnd w:id="51"/>
    </w:p>
    <w:p w14:paraId="398A0518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color w:val="000000"/>
          <w:spacing w:val="1"/>
          <w:lang w:eastAsia="tr-TR"/>
        </w:rPr>
      </w:pPr>
    </w:p>
    <w:p w14:paraId="7EF23FE2" w14:textId="77777777" w:rsidR="007E098F" w:rsidRPr="0058005F" w:rsidRDefault="007E098F" w:rsidP="007E098F">
      <w:pPr>
        <w:pStyle w:val="izelgeyazs"/>
      </w:pPr>
      <w:bookmarkStart w:id="52" w:name="_Toc536533800"/>
      <w:bookmarkStart w:id="53" w:name="_Toc9610876"/>
      <w:bookmarkStart w:id="54" w:name="_Toc216440152"/>
      <w:r w:rsidRPr="0058005F">
        <w:t>Çizelge 3.2. Bölüm ve alt bölüm başlıklarının yazılışı</w:t>
      </w:r>
      <w:bookmarkEnd w:id="52"/>
      <w:bookmarkEnd w:id="53"/>
      <w:bookmarkEnd w:id="54"/>
    </w:p>
    <w:p w14:paraId="2E89BCF6" w14:textId="77777777" w:rsidR="007E098F" w:rsidRDefault="007E098F" w:rsidP="007E098F">
      <w:pPr>
        <w:widowControl w:val="0"/>
        <w:autoSpaceDE w:val="0"/>
        <w:autoSpaceDN w:val="0"/>
        <w:adjustRightInd w:val="0"/>
        <w:spacing w:after="0" w:line="240" w:lineRule="auto"/>
        <w:rPr>
          <w:rFonts w:eastAsia="Times New Roman" w:cs="Arial"/>
          <w:color w:val="000000"/>
          <w:spacing w:val="1"/>
          <w:lang w:eastAsia="tr-TR"/>
        </w:rPr>
      </w:pPr>
    </w:p>
    <w:tbl>
      <w:tblPr>
        <w:tblpPr w:leftFromText="141" w:rightFromText="141" w:vertAnchor="text" w:horzAnchor="margin" w:tblpY="54"/>
        <w:tblW w:w="4900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A0" w:firstRow="1" w:lastRow="0" w:firstColumn="1" w:lastColumn="0" w:noHBand="0" w:noVBand="0"/>
      </w:tblPr>
      <w:tblGrid>
        <w:gridCol w:w="1672"/>
        <w:gridCol w:w="2718"/>
        <w:gridCol w:w="4207"/>
      </w:tblGrid>
      <w:tr w:rsidR="007E098F" w:rsidRPr="007A18CB" w14:paraId="2F2D062E" w14:textId="77777777" w:rsidTr="00870752">
        <w:tc>
          <w:tcPr>
            <w:tcW w:w="972" w:type="pct"/>
            <w:vAlign w:val="center"/>
          </w:tcPr>
          <w:p w14:paraId="7522E695" w14:textId="77777777" w:rsidR="007E098F" w:rsidRPr="003D7133" w:rsidRDefault="007E098F" w:rsidP="00870752">
            <w:pPr>
              <w:widowControl w:val="0"/>
              <w:autoSpaceDE w:val="0"/>
              <w:autoSpaceDN w:val="0"/>
              <w:adjustRightInd w:val="0"/>
              <w:spacing w:after="0" w:line="240" w:lineRule="auto"/>
              <w:rPr>
                <w:rFonts w:eastAsia="Times New Roman" w:cs="Arial"/>
                <w:lang w:eastAsia="tr-TR"/>
              </w:rPr>
            </w:pPr>
            <w:r w:rsidRPr="003D7133">
              <w:rPr>
                <w:rFonts w:eastAsia="Times New Roman" w:cs="Arial"/>
                <w:lang w:eastAsia="tr-TR"/>
              </w:rPr>
              <w:t>Metin Türü</w:t>
            </w:r>
          </w:p>
        </w:tc>
        <w:tc>
          <w:tcPr>
            <w:tcW w:w="1581" w:type="pct"/>
            <w:vAlign w:val="center"/>
          </w:tcPr>
          <w:p w14:paraId="56F4CB54" w14:textId="77777777" w:rsidR="007E098F" w:rsidRPr="003D7133" w:rsidRDefault="007E098F" w:rsidP="00870752">
            <w:pPr>
              <w:spacing w:after="0" w:line="240" w:lineRule="auto"/>
              <w:rPr>
                <w:rFonts w:eastAsia="Times New Roman" w:cs="Arial"/>
                <w:lang w:eastAsia="tr-TR"/>
              </w:rPr>
            </w:pPr>
            <w:r w:rsidRPr="003D7133">
              <w:rPr>
                <w:rFonts w:eastAsia="Times New Roman" w:cs="Arial"/>
                <w:lang w:eastAsia="tr-TR"/>
              </w:rPr>
              <w:t>Özellikler</w:t>
            </w:r>
          </w:p>
        </w:tc>
        <w:tc>
          <w:tcPr>
            <w:tcW w:w="2447" w:type="pct"/>
            <w:vAlign w:val="center"/>
          </w:tcPr>
          <w:p w14:paraId="08293042" w14:textId="77777777" w:rsidR="007E098F" w:rsidRPr="003D7133" w:rsidRDefault="007E098F" w:rsidP="00870752">
            <w:pPr>
              <w:spacing w:after="0" w:line="240" w:lineRule="auto"/>
              <w:rPr>
                <w:rFonts w:eastAsia="Times New Roman" w:cs="Arial"/>
                <w:lang w:eastAsia="tr-TR"/>
              </w:rPr>
            </w:pPr>
            <w:r w:rsidRPr="003D7133">
              <w:rPr>
                <w:rFonts w:eastAsia="Times New Roman" w:cs="Arial"/>
                <w:lang w:eastAsia="tr-TR"/>
              </w:rPr>
              <w:t>Örnek</w:t>
            </w:r>
          </w:p>
        </w:tc>
      </w:tr>
      <w:tr w:rsidR="007E098F" w:rsidRPr="007A18CB" w14:paraId="519299FC" w14:textId="77777777" w:rsidTr="00870752">
        <w:tc>
          <w:tcPr>
            <w:tcW w:w="972" w:type="pct"/>
            <w:vAlign w:val="center"/>
          </w:tcPr>
          <w:p w14:paraId="6D52E102" w14:textId="77777777" w:rsidR="007E098F" w:rsidRPr="007A18CB" w:rsidRDefault="007E098F" w:rsidP="00870752">
            <w:pPr>
              <w:spacing w:after="0" w:line="240" w:lineRule="auto"/>
              <w:rPr>
                <w:rFonts w:eastAsia="Times New Roman" w:cs="Arial"/>
                <w:sz w:val="20"/>
                <w:szCs w:val="20"/>
                <w:lang w:eastAsia="tr-TR"/>
              </w:rPr>
            </w:pPr>
            <w:r w:rsidRPr="007A18CB">
              <w:rPr>
                <w:rFonts w:eastAsia="Times New Roman" w:cs="Arial"/>
                <w:sz w:val="20"/>
                <w:szCs w:val="20"/>
                <w:lang w:eastAsia="tr-TR"/>
              </w:rPr>
              <w:t>Özel Sayfa Başlığı</w:t>
            </w:r>
          </w:p>
        </w:tc>
        <w:tc>
          <w:tcPr>
            <w:tcW w:w="1581" w:type="pct"/>
            <w:vAlign w:val="center"/>
          </w:tcPr>
          <w:p w14:paraId="1F8F02D0" w14:textId="77777777" w:rsidR="007E098F" w:rsidRPr="007A18CB" w:rsidRDefault="007E098F" w:rsidP="00870752">
            <w:pPr>
              <w:widowControl w:val="0"/>
              <w:autoSpaceDE w:val="0"/>
              <w:autoSpaceDN w:val="0"/>
              <w:adjustRightInd w:val="0"/>
              <w:spacing w:after="0" w:line="240" w:lineRule="auto"/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</w:pP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Büyük har</w:t>
            </w:r>
            <w:r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f, koyu, 12 punto ve ortalanmış</w:t>
            </w:r>
          </w:p>
        </w:tc>
        <w:tc>
          <w:tcPr>
            <w:tcW w:w="2447" w:type="pct"/>
            <w:vAlign w:val="center"/>
          </w:tcPr>
          <w:p w14:paraId="4C6BAD6B" w14:textId="77777777" w:rsidR="007E098F" w:rsidRPr="005B5DF9" w:rsidRDefault="007E098F" w:rsidP="00870752">
            <w:pPr>
              <w:widowControl w:val="0"/>
              <w:autoSpaceDE w:val="0"/>
              <w:autoSpaceDN w:val="0"/>
              <w:adjustRightInd w:val="0"/>
              <w:spacing w:after="0" w:line="240" w:lineRule="auto"/>
              <w:jc w:val="center"/>
              <w:rPr>
                <w:rFonts w:eastAsia="Times New Roman" w:cs="Arial"/>
                <w:b/>
                <w:bCs/>
                <w:w w:val="99"/>
                <w:sz w:val="20"/>
                <w:szCs w:val="20"/>
                <w:lang w:eastAsia="tr-TR"/>
              </w:rPr>
            </w:pPr>
            <w:r w:rsidRPr="005B5DF9">
              <w:rPr>
                <w:rFonts w:eastAsia="Times New Roman" w:cs="Arial"/>
                <w:b/>
                <w:bCs/>
                <w:w w:val="99"/>
                <w:lang w:eastAsia="tr-TR"/>
              </w:rPr>
              <w:t>TEŞEKKÜR</w:t>
            </w:r>
          </w:p>
          <w:p w14:paraId="59E8C320" w14:textId="77777777" w:rsidR="007E098F" w:rsidRPr="005B5DF9" w:rsidRDefault="007E098F" w:rsidP="00870752">
            <w:pPr>
              <w:widowControl w:val="0"/>
              <w:autoSpaceDE w:val="0"/>
              <w:autoSpaceDN w:val="0"/>
              <w:adjustRightInd w:val="0"/>
              <w:spacing w:after="0" w:line="240" w:lineRule="auto"/>
              <w:jc w:val="center"/>
              <w:rPr>
                <w:rFonts w:eastAsia="Times New Roman" w:cs="Arial"/>
                <w:b/>
                <w:sz w:val="28"/>
                <w:szCs w:val="28"/>
                <w:lang w:eastAsia="tr-TR"/>
              </w:rPr>
            </w:pPr>
            <w:r w:rsidRPr="005B5DF9">
              <w:rPr>
                <w:rFonts w:eastAsia="Times New Roman" w:cs="Arial"/>
                <w:b/>
                <w:bCs/>
                <w:w w:val="99"/>
                <w:lang w:eastAsia="tr-TR"/>
              </w:rPr>
              <w:t>ÖZGEÇMİŞ</w:t>
            </w:r>
          </w:p>
        </w:tc>
      </w:tr>
      <w:tr w:rsidR="007E098F" w:rsidRPr="007A18CB" w14:paraId="4EEB529F" w14:textId="77777777" w:rsidTr="00870752">
        <w:tc>
          <w:tcPr>
            <w:tcW w:w="972" w:type="pct"/>
            <w:vAlign w:val="center"/>
          </w:tcPr>
          <w:p w14:paraId="002A3FF4" w14:textId="77777777" w:rsidR="007E098F" w:rsidRPr="007A18CB" w:rsidRDefault="007E098F" w:rsidP="00870752">
            <w:pPr>
              <w:spacing w:after="0" w:line="240" w:lineRule="auto"/>
              <w:rPr>
                <w:rFonts w:eastAsia="Times New Roman" w:cs="Arial"/>
                <w:sz w:val="20"/>
                <w:szCs w:val="20"/>
                <w:lang w:eastAsia="tr-TR"/>
              </w:rPr>
            </w:pP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Birinci derece bölüm başlıkları</w:t>
            </w:r>
          </w:p>
        </w:tc>
        <w:tc>
          <w:tcPr>
            <w:tcW w:w="1581" w:type="pct"/>
            <w:vAlign w:val="center"/>
          </w:tcPr>
          <w:p w14:paraId="6FE41A3A" w14:textId="77777777" w:rsidR="007E098F" w:rsidRPr="007A18CB" w:rsidRDefault="007E098F" w:rsidP="00870752">
            <w:pPr>
              <w:widowControl w:val="0"/>
              <w:autoSpaceDE w:val="0"/>
              <w:autoSpaceDN w:val="0"/>
              <w:adjustRightInd w:val="0"/>
              <w:spacing w:after="0" w:line="240" w:lineRule="auto"/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</w:pP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Büyük harf, koyu ve 14 punto</w:t>
            </w:r>
          </w:p>
        </w:tc>
        <w:tc>
          <w:tcPr>
            <w:tcW w:w="2447" w:type="pct"/>
            <w:vAlign w:val="center"/>
          </w:tcPr>
          <w:p w14:paraId="1CCF11D1" w14:textId="77777777" w:rsidR="007E098F" w:rsidRPr="0013422B" w:rsidRDefault="007E098F" w:rsidP="00870752">
            <w:pPr>
              <w:rPr>
                <w:b/>
              </w:rPr>
            </w:pPr>
            <w:bookmarkStart w:id="55" w:name="_Toc532840262"/>
            <w:r w:rsidRPr="0013422B">
              <w:rPr>
                <w:b/>
                <w:sz w:val="28"/>
              </w:rPr>
              <w:t>1. GİRİŞ</w:t>
            </w:r>
            <w:bookmarkEnd w:id="55"/>
          </w:p>
        </w:tc>
      </w:tr>
      <w:tr w:rsidR="007E098F" w:rsidRPr="007A18CB" w14:paraId="2E9D8DCA" w14:textId="77777777" w:rsidTr="00870752">
        <w:tc>
          <w:tcPr>
            <w:tcW w:w="972" w:type="pct"/>
            <w:vAlign w:val="center"/>
          </w:tcPr>
          <w:p w14:paraId="34CD737B" w14:textId="77777777" w:rsidR="007E098F" w:rsidRPr="007A18CB" w:rsidRDefault="007E098F" w:rsidP="00870752">
            <w:pPr>
              <w:widowControl w:val="0"/>
              <w:autoSpaceDE w:val="0"/>
              <w:autoSpaceDN w:val="0"/>
              <w:adjustRightInd w:val="0"/>
              <w:spacing w:after="0" w:line="240" w:lineRule="auto"/>
              <w:rPr>
                <w:rFonts w:eastAsia="Times New Roman" w:cs="Arial"/>
                <w:sz w:val="20"/>
                <w:szCs w:val="20"/>
                <w:lang w:eastAsia="tr-TR"/>
              </w:rPr>
            </w:pP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İkinci</w:t>
            </w:r>
            <w:r w:rsidRPr="007A18CB">
              <w:rPr>
                <w:rFonts w:eastAsia="Times New Roman" w:cs="Arial"/>
                <w:color w:val="000000"/>
                <w:spacing w:val="6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derece alt</w:t>
            </w:r>
            <w:r w:rsidRPr="007A18CB">
              <w:rPr>
                <w:rFonts w:eastAsia="Times New Roman" w:cs="Arial"/>
                <w:color w:val="000000"/>
                <w:spacing w:val="9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bölüm baş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lı</w:t>
            </w:r>
            <w:r w:rsidRPr="007A18CB">
              <w:rPr>
                <w:rFonts w:eastAsia="Times New Roman" w:cs="Arial"/>
                <w:color w:val="000000"/>
                <w:spacing w:val="-1"/>
                <w:sz w:val="20"/>
                <w:szCs w:val="20"/>
                <w:lang w:eastAsia="tr-TR"/>
              </w:rPr>
              <w:t>k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l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a</w:t>
            </w:r>
            <w:r w:rsidRPr="007A18CB">
              <w:rPr>
                <w:rFonts w:eastAsia="Times New Roman" w:cs="Arial"/>
                <w:color w:val="000000"/>
                <w:spacing w:val="-1"/>
                <w:sz w:val="20"/>
                <w:szCs w:val="20"/>
                <w:lang w:eastAsia="tr-TR"/>
              </w:rPr>
              <w:t>r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ı</w:t>
            </w:r>
          </w:p>
        </w:tc>
        <w:tc>
          <w:tcPr>
            <w:tcW w:w="1581" w:type="pct"/>
            <w:vAlign w:val="center"/>
          </w:tcPr>
          <w:p w14:paraId="48D407BB" w14:textId="77777777" w:rsidR="007E098F" w:rsidRPr="007A18CB" w:rsidRDefault="007E098F" w:rsidP="00870752">
            <w:pPr>
              <w:spacing w:after="0" w:line="240" w:lineRule="auto"/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</w:pP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 xml:space="preserve">Her sözcüğün ilk harfi büyük, tamamı koyu ve 12 punto </w:t>
            </w:r>
          </w:p>
          <w:p w14:paraId="093966CE" w14:textId="77777777" w:rsidR="007E098F" w:rsidRPr="007A18CB" w:rsidRDefault="007E098F" w:rsidP="00870752">
            <w:pPr>
              <w:spacing w:after="0" w:line="240" w:lineRule="auto"/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</w:pP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 xml:space="preserve">(Varsa “ve”, “veya”, “ile” gibi bağlaçlar küçük harfle yazılır.) </w:t>
            </w:r>
          </w:p>
        </w:tc>
        <w:tc>
          <w:tcPr>
            <w:tcW w:w="2447" w:type="pct"/>
            <w:vAlign w:val="center"/>
          </w:tcPr>
          <w:p w14:paraId="7A29A674" w14:textId="77777777" w:rsidR="007E098F" w:rsidRPr="005B5DF9" w:rsidRDefault="007E098F" w:rsidP="00870752">
            <w:pPr>
              <w:widowControl w:val="0"/>
              <w:autoSpaceDE w:val="0"/>
              <w:autoSpaceDN w:val="0"/>
              <w:adjustRightInd w:val="0"/>
              <w:spacing w:after="0" w:line="240" w:lineRule="auto"/>
              <w:rPr>
                <w:rFonts w:eastAsia="Times New Roman" w:cs="Arial"/>
                <w:b/>
                <w:spacing w:val="-14"/>
                <w:lang w:eastAsia="tr-TR"/>
              </w:rPr>
            </w:pPr>
            <w:r w:rsidRPr="005B5DF9">
              <w:rPr>
                <w:rFonts w:eastAsia="Times New Roman" w:cs="Arial"/>
                <w:b/>
                <w:lang w:eastAsia="tr-TR"/>
              </w:rPr>
              <w:t>1.1. Yönetici</w:t>
            </w:r>
            <w:r w:rsidRPr="005B5DF9">
              <w:rPr>
                <w:rFonts w:eastAsia="Times New Roman" w:cs="Arial"/>
                <w:b/>
                <w:spacing w:val="-8"/>
                <w:lang w:eastAsia="tr-TR"/>
              </w:rPr>
              <w:t xml:space="preserve"> </w:t>
            </w:r>
            <w:r w:rsidRPr="005B5DF9">
              <w:rPr>
                <w:rFonts w:eastAsia="Times New Roman" w:cs="Arial"/>
                <w:b/>
                <w:lang w:eastAsia="tr-TR"/>
              </w:rPr>
              <w:t>Ve</w:t>
            </w:r>
            <w:r w:rsidRPr="005B5DF9">
              <w:rPr>
                <w:rFonts w:eastAsia="Times New Roman" w:cs="Arial"/>
                <w:b/>
                <w:spacing w:val="-2"/>
                <w:lang w:eastAsia="tr-TR"/>
              </w:rPr>
              <w:t xml:space="preserve"> </w:t>
            </w:r>
            <w:r w:rsidRPr="005B5DF9">
              <w:rPr>
                <w:rFonts w:eastAsia="Times New Roman" w:cs="Arial"/>
                <w:b/>
                <w:lang w:eastAsia="tr-TR"/>
              </w:rPr>
              <w:t>Öğ</w:t>
            </w:r>
            <w:r w:rsidRPr="005B5DF9">
              <w:rPr>
                <w:rFonts w:eastAsia="Times New Roman" w:cs="Arial"/>
                <w:b/>
                <w:spacing w:val="1"/>
                <w:lang w:eastAsia="tr-TR"/>
              </w:rPr>
              <w:t>ret</w:t>
            </w:r>
            <w:r w:rsidRPr="005B5DF9">
              <w:rPr>
                <w:rFonts w:eastAsia="Times New Roman" w:cs="Arial"/>
                <w:b/>
                <w:spacing w:val="-1"/>
                <w:lang w:eastAsia="tr-TR"/>
              </w:rPr>
              <w:t>m</w:t>
            </w:r>
            <w:r w:rsidRPr="005B5DF9">
              <w:rPr>
                <w:rFonts w:eastAsia="Times New Roman" w:cs="Arial"/>
                <w:b/>
                <w:spacing w:val="1"/>
                <w:lang w:eastAsia="tr-TR"/>
              </w:rPr>
              <w:t>enle</w:t>
            </w:r>
            <w:r w:rsidRPr="005B5DF9">
              <w:rPr>
                <w:rFonts w:eastAsia="Times New Roman" w:cs="Arial"/>
                <w:b/>
                <w:lang w:eastAsia="tr-TR"/>
              </w:rPr>
              <w:t>r</w:t>
            </w:r>
            <w:r w:rsidRPr="005B5DF9">
              <w:rPr>
                <w:rFonts w:eastAsia="Times New Roman" w:cs="Arial"/>
                <w:b/>
                <w:spacing w:val="1"/>
                <w:lang w:eastAsia="tr-TR"/>
              </w:rPr>
              <w:t>i</w:t>
            </w:r>
            <w:r w:rsidRPr="005B5DF9">
              <w:rPr>
                <w:rFonts w:eastAsia="Times New Roman" w:cs="Arial"/>
                <w:b/>
                <w:lang w:eastAsia="tr-TR"/>
              </w:rPr>
              <w:t>n</w:t>
            </w:r>
            <w:r w:rsidRPr="005B5DF9">
              <w:rPr>
                <w:rFonts w:eastAsia="Times New Roman" w:cs="Arial"/>
                <w:b/>
                <w:spacing w:val="-14"/>
                <w:lang w:eastAsia="tr-TR"/>
              </w:rPr>
              <w:t xml:space="preserve">       </w:t>
            </w:r>
          </w:p>
          <w:p w14:paraId="2AE3A422" w14:textId="77777777" w:rsidR="007E098F" w:rsidRPr="005B5DF9" w:rsidRDefault="007E098F" w:rsidP="00870752">
            <w:pPr>
              <w:widowControl w:val="0"/>
              <w:autoSpaceDE w:val="0"/>
              <w:autoSpaceDN w:val="0"/>
              <w:adjustRightInd w:val="0"/>
              <w:spacing w:after="0" w:line="240" w:lineRule="auto"/>
              <w:ind w:left="318" w:hanging="284"/>
              <w:rPr>
                <w:rFonts w:eastAsia="Times New Roman" w:cs="Arial"/>
                <w:b/>
                <w:lang w:eastAsia="tr-TR"/>
              </w:rPr>
            </w:pPr>
            <w:r w:rsidRPr="005B5DF9">
              <w:rPr>
                <w:rFonts w:eastAsia="Times New Roman" w:cs="Arial"/>
                <w:b/>
                <w:spacing w:val="-14"/>
                <w:lang w:eastAsia="tr-TR"/>
              </w:rPr>
              <w:t xml:space="preserve">          </w:t>
            </w:r>
            <w:r w:rsidRPr="005B5DF9">
              <w:rPr>
                <w:rFonts w:eastAsia="Times New Roman" w:cs="Arial"/>
                <w:b/>
                <w:spacing w:val="1"/>
                <w:lang w:eastAsia="tr-TR"/>
              </w:rPr>
              <w:t>Me</w:t>
            </w:r>
            <w:r w:rsidRPr="005B5DF9">
              <w:rPr>
                <w:rFonts w:eastAsia="Times New Roman" w:cs="Arial"/>
                <w:b/>
                <w:spacing w:val="-1"/>
                <w:lang w:eastAsia="tr-TR"/>
              </w:rPr>
              <w:t>s</w:t>
            </w:r>
            <w:r w:rsidRPr="005B5DF9">
              <w:rPr>
                <w:rFonts w:eastAsia="Times New Roman" w:cs="Arial"/>
                <w:b/>
                <w:lang w:eastAsia="tr-TR"/>
              </w:rPr>
              <w:t>l</w:t>
            </w:r>
            <w:r w:rsidRPr="005B5DF9">
              <w:rPr>
                <w:rFonts w:eastAsia="Times New Roman" w:cs="Arial"/>
                <w:b/>
                <w:spacing w:val="1"/>
                <w:lang w:eastAsia="tr-TR"/>
              </w:rPr>
              <w:t>ek</w:t>
            </w:r>
            <w:r>
              <w:rPr>
                <w:rFonts w:eastAsia="Times New Roman" w:cs="Arial"/>
                <w:b/>
                <w:lang w:eastAsia="tr-TR"/>
              </w:rPr>
              <w:t xml:space="preserve">i </w:t>
            </w:r>
            <w:r w:rsidRPr="005B5DF9">
              <w:rPr>
                <w:rFonts w:eastAsia="Times New Roman" w:cs="Arial"/>
                <w:b/>
                <w:lang w:eastAsia="tr-TR"/>
              </w:rPr>
              <w:t>Eğitim</w:t>
            </w:r>
            <w:r w:rsidRPr="005B5DF9">
              <w:rPr>
                <w:rFonts w:eastAsia="Times New Roman" w:cs="Arial"/>
                <w:b/>
                <w:spacing w:val="-8"/>
                <w:lang w:eastAsia="tr-TR"/>
              </w:rPr>
              <w:t xml:space="preserve"> </w:t>
            </w:r>
            <w:r w:rsidRPr="005B5DF9">
              <w:rPr>
                <w:rFonts w:eastAsia="Times New Roman" w:cs="Arial"/>
                <w:b/>
                <w:lang w:eastAsia="tr-TR"/>
              </w:rPr>
              <w:t>Merke</w:t>
            </w:r>
            <w:r w:rsidRPr="005B5DF9">
              <w:rPr>
                <w:rFonts w:eastAsia="Times New Roman" w:cs="Arial"/>
                <w:b/>
                <w:spacing w:val="-1"/>
                <w:lang w:eastAsia="tr-TR"/>
              </w:rPr>
              <w:t>z</w:t>
            </w:r>
            <w:r w:rsidRPr="005B5DF9">
              <w:rPr>
                <w:rFonts w:eastAsia="Times New Roman" w:cs="Arial"/>
                <w:b/>
                <w:lang w:eastAsia="tr-TR"/>
              </w:rPr>
              <w:t>ler</w:t>
            </w:r>
            <w:r w:rsidRPr="005B5DF9">
              <w:rPr>
                <w:rFonts w:eastAsia="Times New Roman" w:cs="Arial"/>
                <w:b/>
                <w:spacing w:val="1"/>
                <w:lang w:eastAsia="tr-TR"/>
              </w:rPr>
              <w:t>i</w:t>
            </w:r>
            <w:r w:rsidRPr="005B5DF9">
              <w:rPr>
                <w:rFonts w:eastAsia="Times New Roman" w:cs="Arial"/>
                <w:b/>
                <w:lang w:eastAsia="tr-TR"/>
              </w:rPr>
              <w:t xml:space="preserve">             </w:t>
            </w:r>
          </w:p>
          <w:p w14:paraId="7A1C66B8" w14:textId="77777777" w:rsidR="007E098F" w:rsidRPr="005B5DF9" w:rsidRDefault="007E098F" w:rsidP="00870752">
            <w:pPr>
              <w:widowControl w:val="0"/>
              <w:autoSpaceDE w:val="0"/>
              <w:autoSpaceDN w:val="0"/>
              <w:adjustRightInd w:val="0"/>
              <w:spacing w:after="0" w:line="240" w:lineRule="auto"/>
              <w:ind w:left="318" w:hanging="284"/>
              <w:rPr>
                <w:rFonts w:eastAsia="Times New Roman" w:cs="Arial"/>
                <w:b/>
                <w:sz w:val="20"/>
                <w:szCs w:val="20"/>
                <w:lang w:eastAsia="tr-TR"/>
              </w:rPr>
            </w:pPr>
            <w:r w:rsidRPr="005B5DF9">
              <w:rPr>
                <w:rFonts w:eastAsia="Times New Roman" w:cs="Arial"/>
                <w:b/>
                <w:lang w:eastAsia="tr-TR"/>
              </w:rPr>
              <w:t xml:space="preserve">        Hakk</w:t>
            </w:r>
            <w:r w:rsidRPr="005B5DF9">
              <w:rPr>
                <w:rFonts w:eastAsia="Times New Roman" w:cs="Arial"/>
                <w:b/>
                <w:spacing w:val="1"/>
                <w:lang w:eastAsia="tr-TR"/>
              </w:rPr>
              <w:t>ı</w:t>
            </w:r>
            <w:r w:rsidRPr="005B5DF9">
              <w:rPr>
                <w:rFonts w:eastAsia="Times New Roman" w:cs="Arial"/>
                <w:b/>
                <w:lang w:eastAsia="tr-TR"/>
              </w:rPr>
              <w:t>ndaki Görüşleri</w:t>
            </w:r>
          </w:p>
        </w:tc>
      </w:tr>
      <w:tr w:rsidR="007E098F" w:rsidRPr="007A18CB" w14:paraId="7D242AD4" w14:textId="77777777" w:rsidTr="00870752">
        <w:tc>
          <w:tcPr>
            <w:tcW w:w="972" w:type="pct"/>
            <w:vAlign w:val="center"/>
          </w:tcPr>
          <w:p w14:paraId="6D555C6A" w14:textId="77777777" w:rsidR="007E098F" w:rsidRPr="007A18CB" w:rsidRDefault="007E098F" w:rsidP="00870752">
            <w:pPr>
              <w:spacing w:after="0" w:line="240" w:lineRule="auto"/>
              <w:rPr>
                <w:rFonts w:eastAsia="Times New Roman" w:cs="Arial"/>
                <w:sz w:val="20"/>
                <w:szCs w:val="20"/>
                <w:lang w:eastAsia="tr-TR"/>
              </w:rPr>
            </w:pP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Üçüncü</w:t>
            </w:r>
            <w:r w:rsidRPr="007A18CB">
              <w:rPr>
                <w:rFonts w:eastAsia="Times New Roman" w:cs="Arial"/>
                <w:color w:val="000000"/>
                <w:spacing w:val="7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derece alt bölüm</w:t>
            </w:r>
            <w:r w:rsidRPr="007A18CB">
              <w:rPr>
                <w:rFonts w:eastAsia="Times New Roman" w:cs="Arial"/>
                <w:color w:val="000000"/>
                <w:spacing w:val="6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baş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lı</w:t>
            </w:r>
            <w:r w:rsidRPr="007A18CB">
              <w:rPr>
                <w:rFonts w:eastAsia="Times New Roman" w:cs="Arial"/>
                <w:color w:val="000000"/>
                <w:spacing w:val="-1"/>
                <w:sz w:val="20"/>
                <w:szCs w:val="20"/>
                <w:lang w:eastAsia="tr-TR"/>
              </w:rPr>
              <w:t>k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l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a</w:t>
            </w:r>
            <w:r w:rsidRPr="007A18CB">
              <w:rPr>
                <w:rFonts w:eastAsia="Times New Roman" w:cs="Arial"/>
                <w:color w:val="000000"/>
                <w:spacing w:val="-1"/>
                <w:sz w:val="20"/>
                <w:szCs w:val="20"/>
                <w:lang w:eastAsia="tr-TR"/>
              </w:rPr>
              <w:t>r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ı</w:t>
            </w:r>
          </w:p>
        </w:tc>
        <w:tc>
          <w:tcPr>
            <w:tcW w:w="1581" w:type="pct"/>
            <w:vAlign w:val="center"/>
          </w:tcPr>
          <w:p w14:paraId="7EC74D22" w14:textId="77777777" w:rsidR="007E098F" w:rsidRPr="007A18CB" w:rsidRDefault="007E098F" w:rsidP="00870752">
            <w:pPr>
              <w:spacing w:after="0" w:line="240" w:lineRule="auto"/>
              <w:rPr>
                <w:rFonts w:eastAsia="Times New Roman" w:cs="Arial"/>
                <w:sz w:val="20"/>
                <w:szCs w:val="20"/>
                <w:lang w:eastAsia="tr-TR"/>
              </w:rPr>
            </w:pP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Yalnızca birinci sözcüğün ilk harfi büyük, tamamı koyu ve</w:t>
            </w:r>
            <w:r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12 punto</w:t>
            </w:r>
          </w:p>
        </w:tc>
        <w:tc>
          <w:tcPr>
            <w:tcW w:w="2447" w:type="pct"/>
            <w:vAlign w:val="center"/>
          </w:tcPr>
          <w:p w14:paraId="3EE710A8" w14:textId="77777777" w:rsidR="007E098F" w:rsidRPr="005B5DF9" w:rsidRDefault="007E098F" w:rsidP="00870752">
            <w:pPr>
              <w:spacing w:after="0" w:line="240" w:lineRule="auto"/>
              <w:rPr>
                <w:rFonts w:eastAsia="Times New Roman" w:cs="Arial"/>
                <w:b/>
                <w:spacing w:val="-14"/>
                <w:lang w:eastAsia="tr-TR"/>
              </w:rPr>
            </w:pPr>
            <w:r w:rsidRPr="005B5DF9">
              <w:rPr>
                <w:rFonts w:eastAsia="Times New Roman" w:cs="Arial"/>
                <w:b/>
                <w:lang w:eastAsia="tr-TR"/>
              </w:rPr>
              <w:t>3</w:t>
            </w:r>
            <w:r w:rsidRPr="008B5C43">
              <w:rPr>
                <w:rStyle w:val="Balk3Char"/>
                <w:rFonts w:eastAsiaTheme="minorHAnsi"/>
              </w:rPr>
              <w:t>.1.1. Yönetici ve öğretmenlerin</w:t>
            </w:r>
            <w:r w:rsidRPr="005B5DF9">
              <w:rPr>
                <w:rFonts w:eastAsia="Times New Roman" w:cs="Arial"/>
                <w:b/>
                <w:spacing w:val="-14"/>
                <w:lang w:eastAsia="tr-TR"/>
              </w:rPr>
              <w:t xml:space="preserve"> </w:t>
            </w:r>
          </w:p>
          <w:p w14:paraId="4176C7E3" w14:textId="77777777" w:rsidR="007E098F" w:rsidRPr="005B5DF9" w:rsidRDefault="007E098F" w:rsidP="00870752">
            <w:pPr>
              <w:spacing w:after="0" w:line="240" w:lineRule="auto"/>
              <w:rPr>
                <w:rFonts w:eastAsia="Times New Roman" w:cs="Arial"/>
                <w:b/>
                <w:spacing w:val="-6"/>
                <w:lang w:eastAsia="tr-TR"/>
              </w:rPr>
            </w:pPr>
            <w:r w:rsidRPr="005B5DF9">
              <w:rPr>
                <w:rFonts w:eastAsia="Times New Roman" w:cs="Arial"/>
                <w:b/>
                <w:spacing w:val="-14"/>
                <w:lang w:eastAsia="tr-TR"/>
              </w:rPr>
              <w:t xml:space="preserve">              </w:t>
            </w:r>
            <w:proofErr w:type="gramStart"/>
            <w:r w:rsidRPr="005B5DF9">
              <w:rPr>
                <w:rFonts w:eastAsia="Times New Roman" w:cs="Arial"/>
                <w:b/>
                <w:lang w:eastAsia="tr-TR"/>
              </w:rPr>
              <w:t>disiplin</w:t>
            </w:r>
            <w:proofErr w:type="gramEnd"/>
            <w:r w:rsidRPr="005B5DF9">
              <w:rPr>
                <w:rFonts w:eastAsia="Times New Roman" w:cs="Arial"/>
                <w:b/>
                <w:spacing w:val="-7"/>
                <w:lang w:eastAsia="tr-TR"/>
              </w:rPr>
              <w:t xml:space="preserve"> </w:t>
            </w:r>
            <w:r w:rsidRPr="005B5DF9">
              <w:rPr>
                <w:rFonts w:eastAsia="Times New Roman" w:cs="Arial"/>
                <w:b/>
                <w:lang w:eastAsia="tr-TR"/>
              </w:rPr>
              <w:t xml:space="preserve">yönetmeliğine </w:t>
            </w:r>
            <w:r w:rsidRPr="005B5DF9">
              <w:rPr>
                <w:rFonts w:eastAsia="Times New Roman" w:cs="Arial"/>
                <w:b/>
                <w:spacing w:val="1"/>
                <w:lang w:eastAsia="tr-TR"/>
              </w:rPr>
              <w:t>il</w:t>
            </w:r>
            <w:r w:rsidRPr="005B5DF9">
              <w:rPr>
                <w:rFonts w:eastAsia="Times New Roman" w:cs="Arial"/>
                <w:b/>
                <w:spacing w:val="-1"/>
                <w:lang w:eastAsia="tr-TR"/>
              </w:rPr>
              <w:t>i</w:t>
            </w:r>
            <w:r w:rsidRPr="005B5DF9">
              <w:rPr>
                <w:rFonts w:eastAsia="Times New Roman" w:cs="Arial"/>
                <w:b/>
                <w:lang w:eastAsia="tr-TR"/>
              </w:rPr>
              <w:t>şkin</w:t>
            </w:r>
            <w:r w:rsidRPr="005B5DF9">
              <w:rPr>
                <w:rFonts w:eastAsia="Times New Roman" w:cs="Arial"/>
                <w:b/>
                <w:spacing w:val="-6"/>
                <w:lang w:eastAsia="tr-TR"/>
              </w:rPr>
              <w:t xml:space="preserve">  </w:t>
            </w:r>
          </w:p>
          <w:p w14:paraId="04DF148D" w14:textId="77777777" w:rsidR="007E098F" w:rsidRPr="005B5DF9" w:rsidRDefault="007E098F" w:rsidP="00870752">
            <w:pPr>
              <w:tabs>
                <w:tab w:val="left" w:pos="565"/>
              </w:tabs>
              <w:spacing w:after="0" w:line="240" w:lineRule="auto"/>
              <w:rPr>
                <w:rFonts w:eastAsia="Times New Roman" w:cs="Arial"/>
                <w:b/>
                <w:sz w:val="20"/>
                <w:szCs w:val="20"/>
                <w:lang w:eastAsia="tr-TR"/>
              </w:rPr>
            </w:pPr>
            <w:r w:rsidRPr="005B5DF9">
              <w:rPr>
                <w:rFonts w:eastAsia="Times New Roman" w:cs="Arial"/>
                <w:b/>
                <w:spacing w:val="-6"/>
                <w:lang w:eastAsia="tr-TR"/>
              </w:rPr>
              <w:t xml:space="preserve">            </w:t>
            </w:r>
            <w:proofErr w:type="gramStart"/>
            <w:r w:rsidRPr="005B5DF9">
              <w:rPr>
                <w:rFonts w:eastAsia="Times New Roman" w:cs="Arial"/>
                <w:b/>
                <w:lang w:eastAsia="tr-TR"/>
              </w:rPr>
              <w:t>görüşleri</w:t>
            </w:r>
            <w:proofErr w:type="gramEnd"/>
          </w:p>
        </w:tc>
      </w:tr>
      <w:tr w:rsidR="007E098F" w:rsidRPr="007A18CB" w14:paraId="4177BFDA" w14:textId="77777777" w:rsidTr="00870752">
        <w:tc>
          <w:tcPr>
            <w:tcW w:w="972" w:type="pct"/>
            <w:vAlign w:val="center"/>
          </w:tcPr>
          <w:p w14:paraId="6F8BFD66" w14:textId="77777777" w:rsidR="007E098F" w:rsidRPr="007A18CB" w:rsidRDefault="007E098F" w:rsidP="00870752">
            <w:pPr>
              <w:spacing w:after="0" w:line="240" w:lineRule="auto"/>
              <w:rPr>
                <w:rFonts w:eastAsia="Times New Roman" w:cs="Arial"/>
                <w:sz w:val="20"/>
                <w:szCs w:val="20"/>
                <w:lang w:eastAsia="tr-TR"/>
              </w:rPr>
            </w:pP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N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u</w:t>
            </w:r>
            <w:r w:rsidRPr="007A18CB">
              <w:rPr>
                <w:rFonts w:eastAsia="Times New Roman" w:cs="Arial"/>
                <w:color w:val="000000"/>
                <w:spacing w:val="-2"/>
                <w:sz w:val="20"/>
                <w:szCs w:val="20"/>
                <w:lang w:eastAsia="tr-TR"/>
              </w:rPr>
              <w:t>m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ara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l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ı</w:t>
            </w:r>
            <w:r w:rsidRPr="007A18CB">
              <w:rPr>
                <w:rFonts w:eastAsia="Times New Roman" w:cs="Arial"/>
                <w:color w:val="000000"/>
                <w:spacing w:val="-5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bölüm</w:t>
            </w:r>
            <w:r w:rsidRPr="007A18CB">
              <w:rPr>
                <w:rFonts w:eastAsia="Times New Roman" w:cs="Arial"/>
                <w:color w:val="000000"/>
                <w:spacing w:val="-4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ve</w:t>
            </w:r>
            <w:r w:rsidRPr="007A18CB">
              <w:rPr>
                <w:rFonts w:eastAsia="Times New Roman" w:cs="Arial"/>
                <w:color w:val="000000"/>
                <w:spacing w:val="2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alt</w:t>
            </w:r>
            <w:r w:rsidRPr="007A18CB">
              <w:rPr>
                <w:rFonts w:eastAsia="Times New Roman" w:cs="Arial"/>
                <w:color w:val="000000"/>
                <w:spacing w:val="2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bölüm</w:t>
            </w:r>
            <w:r w:rsidRPr="007A18CB">
              <w:rPr>
                <w:rFonts w:eastAsia="Times New Roman" w:cs="Arial"/>
                <w:color w:val="000000"/>
                <w:spacing w:val="-4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baş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lı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kları</w:t>
            </w:r>
            <w:r w:rsidRPr="007A18CB">
              <w:rPr>
                <w:rFonts w:eastAsia="Times New Roman" w:cs="Arial"/>
                <w:color w:val="000000"/>
                <w:spacing w:val="-5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aras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ı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nda</w:t>
            </w:r>
            <w:r w:rsidRPr="007A18CB">
              <w:rPr>
                <w:rFonts w:eastAsia="Times New Roman" w:cs="Arial"/>
                <w:color w:val="000000"/>
                <w:spacing w:val="-4"/>
                <w:sz w:val="20"/>
                <w:szCs w:val="20"/>
                <w:lang w:eastAsia="tr-TR"/>
              </w:rPr>
              <w:t xml:space="preserve"> verilen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nu</w:t>
            </w:r>
            <w:r w:rsidRPr="007A18CB">
              <w:rPr>
                <w:rFonts w:eastAsia="Times New Roman" w:cs="Arial"/>
                <w:color w:val="000000"/>
                <w:spacing w:val="-2"/>
                <w:sz w:val="20"/>
                <w:szCs w:val="20"/>
                <w:lang w:eastAsia="tr-TR"/>
              </w:rPr>
              <w:t>m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aras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ı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z</w:t>
            </w:r>
            <w:r w:rsidRPr="007A18CB">
              <w:rPr>
                <w:rFonts w:eastAsia="Times New Roman" w:cs="Arial"/>
                <w:color w:val="000000"/>
                <w:spacing w:val="-6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ara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baş</w:t>
            </w:r>
            <w:r w:rsidRPr="007A18CB">
              <w:rPr>
                <w:rFonts w:eastAsia="Times New Roman" w:cs="Arial"/>
                <w:color w:val="000000"/>
                <w:spacing w:val="-1"/>
                <w:sz w:val="20"/>
                <w:szCs w:val="20"/>
                <w:lang w:eastAsia="tr-TR"/>
              </w:rPr>
              <w:t>l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ı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klar</w:t>
            </w:r>
          </w:p>
        </w:tc>
        <w:tc>
          <w:tcPr>
            <w:tcW w:w="1581" w:type="pct"/>
            <w:vAlign w:val="center"/>
          </w:tcPr>
          <w:p w14:paraId="688531F5" w14:textId="77777777" w:rsidR="007E098F" w:rsidRPr="007A18CB" w:rsidRDefault="007E098F" w:rsidP="00870752">
            <w:pPr>
              <w:spacing w:after="0" w:line="240" w:lineRule="auto"/>
              <w:rPr>
                <w:rFonts w:eastAsia="Times New Roman" w:cs="Arial"/>
                <w:color w:val="000000"/>
                <w:spacing w:val="-1"/>
                <w:sz w:val="20"/>
                <w:szCs w:val="20"/>
                <w:lang w:eastAsia="tr-TR"/>
              </w:rPr>
            </w:pP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S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ı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ra</w:t>
            </w:r>
            <w:r w:rsidRPr="007A18CB">
              <w:rPr>
                <w:rFonts w:eastAsia="Times New Roman" w:cs="Arial"/>
                <w:color w:val="000000"/>
                <w:spacing w:val="-1"/>
                <w:sz w:val="20"/>
                <w:szCs w:val="20"/>
                <w:lang w:eastAsia="tr-TR"/>
              </w:rPr>
              <w:t>s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ı</w:t>
            </w:r>
            <w:r w:rsidRPr="007A18CB">
              <w:rPr>
                <w:rFonts w:eastAsia="Times New Roman" w:cs="Arial"/>
                <w:color w:val="000000"/>
                <w:spacing w:val="-1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ile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düz ve al</w:t>
            </w:r>
            <w:r w:rsidRPr="007A18CB">
              <w:rPr>
                <w:rFonts w:eastAsia="Times New Roman" w:cs="Arial"/>
                <w:color w:val="000000"/>
                <w:spacing w:val="-1"/>
                <w:sz w:val="20"/>
                <w:szCs w:val="20"/>
                <w:lang w:eastAsia="tr-TR"/>
              </w:rPr>
              <w:t>t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 xml:space="preserve">ı </w:t>
            </w:r>
            <w:proofErr w:type="gramStart"/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çizili,</w:t>
            </w:r>
            <w:r w:rsidRPr="007A18CB">
              <w:rPr>
                <w:rFonts w:eastAsia="Times New Roman" w:cs="Arial"/>
                <w:color w:val="000000"/>
                <w:spacing w:val="-3"/>
                <w:sz w:val="20"/>
                <w:szCs w:val="20"/>
                <w:lang w:eastAsia="tr-TR"/>
              </w:rPr>
              <w:t xml:space="preserve">  sadece</w:t>
            </w:r>
            <w:proofErr w:type="gramEnd"/>
            <w:r w:rsidRPr="007A18CB">
              <w:rPr>
                <w:rFonts w:eastAsia="Times New Roman" w:cs="Arial"/>
                <w:color w:val="000000"/>
                <w:spacing w:val="-3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it</w:t>
            </w:r>
            <w:r w:rsidRPr="007A18CB">
              <w:rPr>
                <w:rFonts w:eastAsia="Times New Roman" w:cs="Arial"/>
                <w:color w:val="000000"/>
                <w:spacing w:val="-1"/>
                <w:sz w:val="20"/>
                <w:szCs w:val="20"/>
                <w:lang w:eastAsia="tr-TR"/>
              </w:rPr>
              <w:t>a</w:t>
            </w:r>
            <w:r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 xml:space="preserve">lik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veya italik</w:t>
            </w:r>
            <w:r w:rsidRPr="007A18CB">
              <w:rPr>
                <w:rFonts w:eastAsia="Times New Roman" w:cs="Arial"/>
                <w:color w:val="000000"/>
                <w:spacing w:val="-3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ve</w:t>
            </w:r>
            <w:r w:rsidRPr="007A18CB">
              <w:rPr>
                <w:rFonts w:eastAsia="Times New Roman" w:cs="Arial"/>
                <w:color w:val="000000"/>
                <w:spacing w:val="-1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al</w:t>
            </w:r>
            <w:r w:rsidRPr="007A18CB">
              <w:rPr>
                <w:rFonts w:eastAsia="Times New Roman" w:cs="Arial"/>
                <w:color w:val="000000"/>
                <w:spacing w:val="-1"/>
                <w:sz w:val="20"/>
                <w:szCs w:val="20"/>
                <w:lang w:eastAsia="tr-TR"/>
              </w:rPr>
              <w:t>t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 xml:space="preserve">ı </w:t>
            </w:r>
            <w:r w:rsidRPr="007A18CB">
              <w:rPr>
                <w:rFonts w:eastAsia="Times New Roman" w:cs="Arial"/>
                <w:color w:val="000000"/>
                <w:spacing w:val="-1"/>
                <w:sz w:val="20"/>
                <w:szCs w:val="20"/>
                <w:lang w:eastAsia="tr-TR"/>
              </w:rPr>
              <w:t>ç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i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zili ve 12 punto</w:t>
            </w:r>
          </w:p>
          <w:p w14:paraId="58DA603D" w14:textId="77777777" w:rsidR="007E098F" w:rsidRPr="007A18CB" w:rsidRDefault="007E098F" w:rsidP="00870752">
            <w:pPr>
              <w:spacing w:after="0" w:line="240" w:lineRule="auto"/>
              <w:rPr>
                <w:rFonts w:eastAsia="Times New Roman" w:cs="Arial"/>
                <w:sz w:val="20"/>
                <w:szCs w:val="20"/>
                <w:lang w:eastAsia="tr-TR"/>
              </w:rPr>
            </w:pP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(Vurg</w:t>
            </w:r>
            <w:r w:rsidRPr="007A18CB">
              <w:rPr>
                <w:rFonts w:eastAsia="Times New Roman" w:cs="Arial"/>
                <w:color w:val="000000"/>
                <w:spacing w:val="-1"/>
                <w:sz w:val="20"/>
                <w:szCs w:val="20"/>
                <w:lang w:eastAsia="tr-TR"/>
              </w:rPr>
              <w:t>u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la</w:t>
            </w:r>
            <w:r w:rsidRPr="007A18CB">
              <w:rPr>
                <w:rFonts w:eastAsia="Times New Roman" w:cs="Arial"/>
                <w:color w:val="000000"/>
                <w:spacing w:val="-1"/>
                <w:sz w:val="20"/>
                <w:szCs w:val="20"/>
                <w:lang w:eastAsia="tr-TR"/>
              </w:rPr>
              <w:t>n</w:t>
            </w:r>
            <w:r w:rsidRPr="007A18CB">
              <w:rPr>
                <w:rFonts w:eastAsia="Times New Roman" w:cs="Arial"/>
                <w:color w:val="000000"/>
                <w:spacing w:val="-2"/>
                <w:sz w:val="20"/>
                <w:szCs w:val="20"/>
                <w:lang w:eastAsia="tr-TR"/>
              </w:rPr>
              <w:t>m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ak</w:t>
            </w:r>
            <w:r w:rsidRPr="007A18CB">
              <w:rPr>
                <w:rFonts w:eastAsia="Times New Roman" w:cs="Arial"/>
                <w:color w:val="000000"/>
                <w:spacing w:val="-10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istenen keli</w:t>
            </w:r>
            <w:r w:rsidRPr="007A18CB">
              <w:rPr>
                <w:rFonts w:eastAsia="Times New Roman" w:cs="Arial"/>
                <w:color w:val="000000"/>
                <w:spacing w:val="-2"/>
                <w:sz w:val="20"/>
                <w:szCs w:val="20"/>
                <w:lang w:eastAsia="tr-TR"/>
              </w:rPr>
              <w:t>m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eler,</w:t>
            </w:r>
            <w:r w:rsidRPr="007A18CB">
              <w:rPr>
                <w:rFonts w:eastAsia="Times New Roman" w:cs="Arial"/>
                <w:color w:val="000000"/>
                <w:spacing w:val="-8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cü</w:t>
            </w:r>
            <w:r w:rsidRPr="007A18CB">
              <w:rPr>
                <w:rFonts w:eastAsia="Times New Roman" w:cs="Arial"/>
                <w:color w:val="000000"/>
                <w:spacing w:val="-2"/>
                <w:sz w:val="20"/>
                <w:szCs w:val="20"/>
                <w:lang w:eastAsia="tr-TR"/>
              </w:rPr>
              <w:t>m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l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eler</w:t>
            </w:r>
            <w:r w:rsidRPr="007A18CB">
              <w:rPr>
                <w:rFonts w:eastAsia="Times New Roman" w:cs="Arial"/>
                <w:color w:val="000000"/>
                <w:spacing w:val="-6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ve</w:t>
            </w:r>
            <w:r w:rsidRPr="007A18CB">
              <w:rPr>
                <w:rFonts w:eastAsia="Times New Roman" w:cs="Arial"/>
                <w:color w:val="000000"/>
                <w:spacing w:val="-1"/>
                <w:sz w:val="20"/>
                <w:szCs w:val="20"/>
                <w:lang w:eastAsia="tr-TR"/>
              </w:rPr>
              <w:t>y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a</w:t>
            </w:r>
            <w:r w:rsidRPr="007A18CB">
              <w:rPr>
                <w:rFonts w:eastAsia="Times New Roman" w:cs="Arial"/>
                <w:color w:val="000000"/>
                <w:spacing w:val="-3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ta</w:t>
            </w:r>
            <w:r w:rsidRPr="007A18CB">
              <w:rPr>
                <w:rFonts w:eastAsia="Times New Roman" w:cs="Arial"/>
                <w:color w:val="000000"/>
                <w:spacing w:val="-2"/>
                <w:sz w:val="20"/>
                <w:szCs w:val="20"/>
                <w:lang w:eastAsia="tr-TR"/>
              </w:rPr>
              <w:t>n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ı</w:t>
            </w:r>
            <w:r w:rsidRPr="007A18CB">
              <w:rPr>
                <w:rFonts w:eastAsia="Times New Roman" w:cs="Arial"/>
                <w:color w:val="000000"/>
                <w:spacing w:val="-2"/>
                <w:sz w:val="20"/>
                <w:szCs w:val="20"/>
                <w:lang w:eastAsia="tr-TR"/>
              </w:rPr>
              <w:t>m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l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a</w:t>
            </w:r>
            <w:r w:rsidRPr="007A18CB">
              <w:rPr>
                <w:rFonts w:eastAsia="Times New Roman" w:cs="Arial"/>
                <w:color w:val="000000"/>
                <w:spacing w:val="-2"/>
                <w:sz w:val="20"/>
                <w:szCs w:val="20"/>
                <w:lang w:eastAsia="tr-TR"/>
              </w:rPr>
              <w:t>m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alar</w:t>
            </w:r>
            <w:r w:rsidRPr="007A18CB">
              <w:rPr>
                <w:rFonts w:eastAsia="Times New Roman" w:cs="Arial"/>
                <w:color w:val="000000"/>
                <w:spacing w:val="-11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da italik</w:t>
            </w:r>
            <w:r w:rsidRPr="007A18CB">
              <w:rPr>
                <w:rFonts w:eastAsia="Times New Roman" w:cs="Arial"/>
                <w:color w:val="000000"/>
                <w:spacing w:val="-5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olarak</w:t>
            </w:r>
            <w:r w:rsidRPr="007A18CB">
              <w:rPr>
                <w:rFonts w:eastAsia="Times New Roman" w:cs="Arial"/>
                <w:color w:val="000000"/>
                <w:spacing w:val="-4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verilebilir.</w:t>
            </w:r>
            <w:r w:rsidRPr="007A18CB">
              <w:rPr>
                <w:rFonts w:eastAsia="Times New Roman" w:cs="Arial"/>
                <w:color w:val="000000"/>
                <w:spacing w:val="-8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Bu</w:t>
            </w:r>
            <w:r w:rsidRPr="007A18CB">
              <w:rPr>
                <w:rFonts w:eastAsia="Times New Roman" w:cs="Arial"/>
                <w:color w:val="000000"/>
                <w:spacing w:val="-1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ara baş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lı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klar</w:t>
            </w:r>
            <w:r w:rsidRPr="007A18CB">
              <w:rPr>
                <w:rFonts w:eastAsia="Times New Roman" w:cs="Arial"/>
                <w:color w:val="000000"/>
                <w:spacing w:val="-6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kesinlikle</w:t>
            </w:r>
            <w:r w:rsidRPr="007A18CB">
              <w:rPr>
                <w:rFonts w:eastAsia="Times New Roman" w:cs="Arial"/>
                <w:color w:val="000000"/>
                <w:spacing w:val="-9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koyu</w:t>
            </w:r>
            <w:r w:rsidRPr="007A18CB">
              <w:rPr>
                <w:rFonts w:eastAsia="Times New Roman" w:cs="Arial"/>
                <w:color w:val="000000"/>
                <w:spacing w:val="-5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olarak</w:t>
            </w:r>
            <w:r w:rsidRPr="007A18CB">
              <w:rPr>
                <w:rFonts w:eastAsia="Times New Roman" w:cs="Arial"/>
                <w:color w:val="000000"/>
                <w:spacing w:val="-6"/>
                <w:sz w:val="20"/>
                <w:szCs w:val="20"/>
                <w:lang w:eastAsia="tr-TR"/>
              </w:rPr>
              <w:t xml:space="preserve"> 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yaz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ıl</w:t>
            </w:r>
            <w:r w:rsidRPr="007A18CB">
              <w:rPr>
                <w:rFonts w:eastAsia="Times New Roman" w:cs="Arial"/>
                <w:color w:val="000000"/>
                <w:spacing w:val="-2"/>
                <w:sz w:val="20"/>
                <w:szCs w:val="20"/>
                <w:lang w:eastAsia="tr-TR"/>
              </w:rPr>
              <w:t>m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a</w:t>
            </w:r>
            <w:r w:rsidRPr="007A18CB">
              <w:rPr>
                <w:rFonts w:eastAsia="Times New Roman" w:cs="Arial"/>
                <w:color w:val="000000"/>
                <w:spacing w:val="-2"/>
                <w:sz w:val="20"/>
                <w:szCs w:val="20"/>
                <w:lang w:eastAsia="tr-TR"/>
              </w:rPr>
              <w:t>m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a</w:t>
            </w:r>
            <w:r w:rsidRPr="007A18CB">
              <w:rPr>
                <w:rFonts w:eastAsia="Times New Roman" w:cs="Arial"/>
                <w:color w:val="000000"/>
                <w:sz w:val="20"/>
                <w:szCs w:val="20"/>
                <w:lang w:eastAsia="tr-TR"/>
              </w:rPr>
              <w:t>l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ı</w:t>
            </w:r>
            <w:r w:rsidRPr="007A18CB">
              <w:rPr>
                <w:rFonts w:eastAsia="Times New Roman" w:cs="Arial"/>
                <w:color w:val="000000"/>
                <w:spacing w:val="-1"/>
                <w:sz w:val="20"/>
                <w:szCs w:val="20"/>
                <w:lang w:eastAsia="tr-TR"/>
              </w:rPr>
              <w:t>d</w:t>
            </w:r>
            <w:r w:rsidRPr="007A18CB">
              <w:rPr>
                <w:rFonts w:eastAsia="Times New Roman" w:cs="Arial"/>
                <w:color w:val="000000"/>
                <w:spacing w:val="1"/>
                <w:sz w:val="20"/>
                <w:szCs w:val="20"/>
                <w:lang w:eastAsia="tr-TR"/>
              </w:rPr>
              <w:t>ır.)</w:t>
            </w:r>
          </w:p>
        </w:tc>
        <w:tc>
          <w:tcPr>
            <w:tcW w:w="2447" w:type="pct"/>
            <w:vAlign w:val="center"/>
          </w:tcPr>
          <w:p w14:paraId="4CAAF500" w14:textId="77777777" w:rsidR="007E098F" w:rsidRPr="007A18CB" w:rsidRDefault="007E098F" w:rsidP="00870752">
            <w:pPr>
              <w:spacing w:after="0" w:line="240" w:lineRule="auto"/>
              <w:rPr>
                <w:rFonts w:eastAsia="Times New Roman" w:cs="Arial"/>
                <w:u w:val="single"/>
                <w:lang w:eastAsia="tr-TR"/>
              </w:rPr>
            </w:pPr>
            <w:r w:rsidRPr="007A18CB">
              <w:rPr>
                <w:rFonts w:eastAsia="Times New Roman" w:cs="Arial"/>
                <w:u w:val="single"/>
                <w:lang w:eastAsia="tr-TR"/>
              </w:rPr>
              <w:t>Üst düzey yönetici</w:t>
            </w:r>
          </w:p>
          <w:p w14:paraId="5585EFF8" w14:textId="77777777" w:rsidR="007E098F" w:rsidRPr="007A18CB" w:rsidRDefault="007E098F" w:rsidP="00870752">
            <w:pPr>
              <w:spacing w:after="0" w:line="240" w:lineRule="auto"/>
              <w:rPr>
                <w:rFonts w:eastAsia="Times New Roman" w:cs="Arial"/>
                <w:i/>
                <w:lang w:eastAsia="tr-TR"/>
              </w:rPr>
            </w:pPr>
            <w:r w:rsidRPr="007A18CB">
              <w:rPr>
                <w:rFonts w:eastAsia="Times New Roman" w:cs="Arial"/>
                <w:i/>
                <w:lang w:eastAsia="tr-TR"/>
              </w:rPr>
              <w:t>Yönetici yardımcısı</w:t>
            </w:r>
          </w:p>
          <w:p w14:paraId="0E53D750" w14:textId="77777777" w:rsidR="007E098F" w:rsidRPr="007A18CB" w:rsidRDefault="007E098F" w:rsidP="00870752">
            <w:pPr>
              <w:spacing w:after="0" w:line="240" w:lineRule="auto"/>
              <w:rPr>
                <w:rFonts w:eastAsia="Times New Roman" w:cs="Arial"/>
                <w:i/>
                <w:sz w:val="20"/>
                <w:szCs w:val="20"/>
                <w:u w:val="single"/>
                <w:lang w:eastAsia="tr-TR"/>
              </w:rPr>
            </w:pPr>
            <w:r w:rsidRPr="007A18CB">
              <w:rPr>
                <w:rFonts w:eastAsia="Times New Roman" w:cs="Arial"/>
                <w:i/>
                <w:u w:val="single"/>
                <w:lang w:eastAsia="tr-TR"/>
              </w:rPr>
              <w:t>Hizmetli</w:t>
            </w:r>
          </w:p>
        </w:tc>
      </w:tr>
    </w:tbl>
    <w:p w14:paraId="2A07D2FB" w14:textId="77777777" w:rsidR="007E098F" w:rsidRPr="00387375" w:rsidRDefault="007E098F" w:rsidP="007E098F">
      <w:pPr>
        <w:widowControl w:val="0"/>
        <w:autoSpaceDE w:val="0"/>
        <w:autoSpaceDN w:val="0"/>
        <w:adjustRightInd w:val="0"/>
        <w:spacing w:after="240"/>
        <w:rPr>
          <w:rFonts w:eastAsia="Times New Roman" w:cs="Arial"/>
          <w:color w:val="000000"/>
          <w:spacing w:val="1"/>
          <w:lang w:eastAsia="tr-TR"/>
        </w:rPr>
      </w:pPr>
    </w:p>
    <w:p w14:paraId="0935B749" w14:textId="77777777" w:rsidR="007E098F" w:rsidRPr="00D30AA8" w:rsidRDefault="007E098F" w:rsidP="007E098F">
      <w:pPr>
        <w:pStyle w:val="Balk3"/>
      </w:pPr>
      <w:bookmarkStart w:id="56" w:name="_Toc381717570"/>
      <w:bookmarkStart w:id="57" w:name="_Toc9609966"/>
      <w:bookmarkStart w:id="58" w:name="_Toc216440140"/>
      <w:r w:rsidRPr="00D30AA8">
        <w:lastRenderedPageBreak/>
        <w:t>3.</w:t>
      </w:r>
      <w:r>
        <w:t>6</w:t>
      </w:r>
      <w:r w:rsidRPr="00D30AA8">
        <w:t xml:space="preserve">.1. </w:t>
      </w:r>
      <w:bookmarkEnd w:id="56"/>
      <w:r>
        <w:t>Başlık 3</w:t>
      </w:r>
      <w:bookmarkEnd w:id="57"/>
      <w:bookmarkEnd w:id="58"/>
      <w:r w:rsidRPr="00D30AA8">
        <w:t xml:space="preserve"> </w:t>
      </w:r>
    </w:p>
    <w:p w14:paraId="6CC525A9" w14:textId="77777777" w:rsidR="007E098F" w:rsidRPr="00C23A44" w:rsidRDefault="007E098F" w:rsidP="007E098F">
      <w:pPr>
        <w:widowControl w:val="0"/>
        <w:tabs>
          <w:tab w:val="left" w:pos="2069"/>
        </w:tabs>
        <w:autoSpaceDE w:val="0"/>
        <w:autoSpaceDN w:val="0"/>
        <w:adjustRightInd w:val="0"/>
        <w:spacing w:after="0"/>
        <w:rPr>
          <w:rFonts w:eastAsia="Times New Roman" w:cs="Arial"/>
          <w:lang w:eastAsia="tr-TR"/>
        </w:rPr>
      </w:pPr>
    </w:p>
    <w:p w14:paraId="6242C2CC" w14:textId="77777777" w:rsidR="007E098F" w:rsidRPr="00B138D5" w:rsidRDefault="007E098F" w:rsidP="007E098F">
      <w:pPr>
        <w:spacing w:after="0"/>
        <w:rPr>
          <w:rFonts w:eastAsia="Times New Roman" w:cs="Arial"/>
          <w:color w:val="000000"/>
          <w:lang w:eastAsia="tr-TR"/>
        </w:rPr>
      </w:pPr>
      <w:r w:rsidRPr="00C23A44">
        <w:rPr>
          <w:rFonts w:eastAsia="Times New Roman" w:cs="Arial"/>
          <w:lang w:eastAsia="tr-TR"/>
        </w:rPr>
        <w:t xml:space="preserve">Numara ile kaynak göstermede köşeli parantez kullanılır. </w:t>
      </w:r>
      <w:r w:rsidRPr="00C23A44">
        <w:rPr>
          <w:rFonts w:eastAsia="Times New Roman" w:cs="Arial"/>
          <w:color w:val="000000"/>
          <w:lang w:eastAsia="tr-TR"/>
        </w:rPr>
        <w:t>Kaynak</w:t>
      </w:r>
      <w:r w:rsidRPr="00C23A44">
        <w:rPr>
          <w:rFonts w:eastAsia="Times New Roman" w:cs="Arial"/>
          <w:color w:val="000000"/>
          <w:spacing w:val="-7"/>
          <w:lang w:eastAsia="tr-TR"/>
        </w:rPr>
        <w:t xml:space="preserve"> </w:t>
      </w:r>
      <w:r w:rsidRPr="00C23A44">
        <w:rPr>
          <w:rFonts w:eastAsia="Times New Roman" w:cs="Arial"/>
          <w:color w:val="000000"/>
          <w:lang w:eastAsia="tr-TR"/>
        </w:rPr>
        <w:t>nu</w:t>
      </w:r>
      <w:r w:rsidRPr="00C23A44">
        <w:rPr>
          <w:rFonts w:eastAsia="Times New Roman" w:cs="Arial"/>
          <w:color w:val="000000"/>
          <w:spacing w:val="-2"/>
          <w:lang w:eastAsia="tr-TR"/>
        </w:rPr>
        <w:t>m</w:t>
      </w:r>
      <w:r w:rsidRPr="00C23A44">
        <w:rPr>
          <w:rFonts w:eastAsia="Times New Roman" w:cs="Arial"/>
          <w:color w:val="000000"/>
          <w:lang w:eastAsia="tr-TR"/>
        </w:rPr>
        <w:t>arası</w:t>
      </w:r>
      <w:r w:rsidRPr="00C23A44">
        <w:rPr>
          <w:rFonts w:eastAsia="Times New Roman" w:cs="Arial"/>
          <w:color w:val="000000"/>
          <w:spacing w:val="-10"/>
          <w:lang w:eastAsia="tr-TR"/>
        </w:rPr>
        <w:t xml:space="preserve"> </w:t>
      </w:r>
      <w:r w:rsidRPr="00C23A44">
        <w:rPr>
          <w:rFonts w:eastAsia="Times New Roman" w:cs="Arial"/>
          <w:color w:val="000000"/>
          <w:lang w:eastAsia="tr-TR"/>
        </w:rPr>
        <w:t>do</w:t>
      </w:r>
      <w:r w:rsidRPr="00C23A44">
        <w:rPr>
          <w:rFonts w:eastAsia="Times New Roman" w:cs="Arial"/>
          <w:color w:val="000000"/>
          <w:spacing w:val="-1"/>
          <w:lang w:eastAsia="tr-TR"/>
        </w:rPr>
        <w:t>ğ</w:t>
      </w:r>
      <w:r w:rsidRPr="00C23A44">
        <w:rPr>
          <w:rFonts w:eastAsia="Times New Roman" w:cs="Arial"/>
          <w:color w:val="000000"/>
          <w:lang w:eastAsia="tr-TR"/>
        </w:rPr>
        <w:t>rudan</w:t>
      </w:r>
      <w:r w:rsidRPr="00C23A44">
        <w:rPr>
          <w:rFonts w:eastAsia="Times New Roman" w:cs="Arial"/>
          <w:color w:val="000000"/>
          <w:spacing w:val="-9"/>
          <w:lang w:eastAsia="tr-TR"/>
        </w:rPr>
        <w:t xml:space="preserve"> </w:t>
      </w:r>
      <w:r w:rsidRPr="00C23A44">
        <w:rPr>
          <w:rFonts w:eastAsia="Times New Roman" w:cs="Arial"/>
          <w:color w:val="000000"/>
          <w:lang w:eastAsia="tr-TR"/>
        </w:rPr>
        <w:t>verilir.</w:t>
      </w:r>
      <w:r>
        <w:rPr>
          <w:rFonts w:eastAsia="Times New Roman" w:cs="Arial"/>
          <w:color w:val="000000"/>
          <w:lang w:eastAsia="tr-TR"/>
        </w:rPr>
        <w:t xml:space="preserve"> </w:t>
      </w:r>
    </w:p>
    <w:p w14:paraId="3637F66F" w14:textId="77777777" w:rsidR="007E098F" w:rsidRPr="00C23A44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color w:val="000000"/>
          <w:sz w:val="20"/>
          <w:szCs w:val="20"/>
          <w:lang w:eastAsia="tr-TR"/>
        </w:rPr>
      </w:pPr>
    </w:p>
    <w:p w14:paraId="1BF5D080" w14:textId="77777777" w:rsidR="007E098F" w:rsidRDefault="007E098F" w:rsidP="007E098F">
      <w:pPr>
        <w:pStyle w:val="Balk3"/>
      </w:pPr>
      <w:bookmarkStart w:id="59" w:name="_Toc370227216"/>
      <w:bookmarkStart w:id="60" w:name="_Toc381717572"/>
      <w:bookmarkStart w:id="61" w:name="_Toc9609967"/>
      <w:bookmarkStart w:id="62" w:name="_Toc216440141"/>
      <w:r>
        <w:t>3.6.2</w:t>
      </w:r>
      <w:r w:rsidRPr="00C23A44">
        <w:t xml:space="preserve">. </w:t>
      </w:r>
      <w:bookmarkEnd w:id="59"/>
      <w:bookmarkEnd w:id="60"/>
      <w:r>
        <w:t>Başlık 3</w:t>
      </w:r>
      <w:bookmarkEnd w:id="61"/>
      <w:bookmarkEnd w:id="62"/>
    </w:p>
    <w:p w14:paraId="404C7F9D" w14:textId="77777777" w:rsidR="007E098F" w:rsidRPr="002663A5" w:rsidRDefault="007E098F" w:rsidP="007E098F">
      <w:pPr>
        <w:rPr>
          <w:lang w:eastAsia="tr-TR"/>
        </w:rPr>
      </w:pPr>
    </w:p>
    <w:p w14:paraId="51C87DF4" w14:textId="77777777" w:rsidR="007E098F" w:rsidRPr="00C23A44" w:rsidRDefault="007E098F" w:rsidP="007E098F">
      <w:pPr>
        <w:autoSpaceDE w:val="0"/>
        <w:autoSpaceDN w:val="0"/>
        <w:adjustRightInd w:val="0"/>
        <w:spacing w:after="0"/>
        <w:rPr>
          <w:rFonts w:eastAsia="Times New Roman" w:cs="Arial"/>
          <w:lang w:eastAsia="tr-TR"/>
        </w:rPr>
      </w:pPr>
      <w:r w:rsidRPr="00C23A44">
        <w:rPr>
          <w:rFonts w:eastAsia="Times New Roman" w:cs="Arial"/>
          <w:lang w:eastAsia="tr-TR"/>
        </w:rPr>
        <w:t xml:space="preserve">Doğrudan aktarmalarda alıntı, ana düşünce, biçim ve içerik yönünden değiştirilmeden tezde yer alır. 40 kelimeden daha kısa olan alıntılar tırnak işaretleri içinde ve normal satır aralıklarıyla yazılır. </w:t>
      </w:r>
    </w:p>
    <w:p w14:paraId="1394E444" w14:textId="77777777" w:rsidR="007E098F" w:rsidRDefault="007E098F" w:rsidP="007E098F">
      <w:pPr>
        <w:autoSpaceDE w:val="0"/>
        <w:autoSpaceDN w:val="0"/>
        <w:adjustRightInd w:val="0"/>
        <w:spacing w:after="0"/>
        <w:rPr>
          <w:rFonts w:eastAsia="Times New Roman" w:cs="Arial"/>
          <w:lang w:eastAsia="tr-TR"/>
        </w:rPr>
      </w:pPr>
    </w:p>
    <w:p w14:paraId="5205CA63" w14:textId="77777777" w:rsidR="007E098F" w:rsidRDefault="007E098F" w:rsidP="007E098F">
      <w:pPr>
        <w:pStyle w:val="Balk2"/>
      </w:pPr>
      <w:bookmarkStart w:id="63" w:name="_Toc370227220"/>
      <w:bookmarkStart w:id="64" w:name="_Toc381717575"/>
      <w:bookmarkStart w:id="65" w:name="_Toc9609968"/>
      <w:bookmarkStart w:id="66" w:name="_Toc216440142"/>
      <w:r>
        <w:t>3.7</w:t>
      </w:r>
      <w:r w:rsidRPr="005F6EC4">
        <w:t xml:space="preserve">. </w:t>
      </w:r>
      <w:bookmarkEnd w:id="63"/>
      <w:bookmarkEnd w:id="64"/>
      <w:r>
        <w:t>Başlık 2</w:t>
      </w:r>
      <w:bookmarkEnd w:id="65"/>
      <w:bookmarkEnd w:id="66"/>
    </w:p>
    <w:p w14:paraId="43320EF5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</w:pPr>
    </w:p>
    <w:p w14:paraId="7274A26B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spacing w:val="1"/>
          <w:lang w:eastAsia="tr-TR"/>
        </w:rPr>
      </w:pPr>
      <w:r w:rsidRPr="005F6EC4">
        <w:rPr>
          <w:rFonts w:eastAsia="Times New Roman" w:cs="Arial"/>
          <w:lang w:eastAsia="tr-TR"/>
        </w:rPr>
        <w:t>Tez</w:t>
      </w:r>
      <w:r w:rsidRPr="005F6EC4">
        <w:rPr>
          <w:rFonts w:eastAsia="Times New Roman" w:cs="Arial"/>
          <w:spacing w:val="9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iç</w:t>
      </w:r>
      <w:r w:rsidRPr="005F6EC4">
        <w:rPr>
          <w:rFonts w:eastAsia="Times New Roman" w:cs="Arial"/>
          <w:spacing w:val="-1"/>
          <w:lang w:eastAsia="tr-TR"/>
        </w:rPr>
        <w:t>e</w:t>
      </w:r>
      <w:r w:rsidRPr="005F6EC4">
        <w:rPr>
          <w:rFonts w:eastAsia="Times New Roman" w:cs="Arial"/>
          <w:spacing w:val="1"/>
          <w:lang w:eastAsia="tr-TR"/>
        </w:rPr>
        <w:t>r</w:t>
      </w:r>
      <w:r w:rsidRPr="005F6EC4">
        <w:rPr>
          <w:rFonts w:eastAsia="Times New Roman" w:cs="Arial"/>
          <w:lang w:eastAsia="tr-TR"/>
        </w:rPr>
        <w:t>i</w:t>
      </w:r>
      <w:r w:rsidRPr="005F6EC4">
        <w:rPr>
          <w:rFonts w:eastAsia="Times New Roman" w:cs="Arial"/>
          <w:spacing w:val="-1"/>
          <w:lang w:eastAsia="tr-TR"/>
        </w:rPr>
        <w:t>s</w:t>
      </w:r>
      <w:r w:rsidRPr="005F6EC4">
        <w:rPr>
          <w:rFonts w:eastAsia="Times New Roman" w:cs="Arial"/>
          <w:lang w:eastAsia="tr-TR"/>
        </w:rPr>
        <w:t>i</w:t>
      </w:r>
      <w:r w:rsidRPr="005F6EC4">
        <w:rPr>
          <w:rFonts w:eastAsia="Times New Roman" w:cs="Arial"/>
          <w:spacing w:val="-1"/>
          <w:lang w:eastAsia="tr-TR"/>
        </w:rPr>
        <w:t>n</w:t>
      </w:r>
      <w:r w:rsidRPr="005F6EC4">
        <w:rPr>
          <w:rFonts w:eastAsia="Times New Roman" w:cs="Arial"/>
          <w:lang w:eastAsia="tr-TR"/>
        </w:rPr>
        <w:t>de</w:t>
      </w:r>
      <w:r w:rsidRPr="005F6EC4">
        <w:rPr>
          <w:rFonts w:eastAsia="Times New Roman" w:cs="Arial"/>
          <w:spacing w:val="4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kulla</w:t>
      </w:r>
      <w:r w:rsidRPr="005F6EC4">
        <w:rPr>
          <w:rFonts w:eastAsia="Times New Roman" w:cs="Arial"/>
          <w:spacing w:val="-2"/>
          <w:lang w:eastAsia="tr-TR"/>
        </w:rPr>
        <w:t>n</w:t>
      </w:r>
      <w:r w:rsidRPr="005F6EC4">
        <w:rPr>
          <w:rFonts w:eastAsia="Times New Roman" w:cs="Arial"/>
          <w:spacing w:val="1"/>
          <w:lang w:eastAsia="tr-TR"/>
        </w:rPr>
        <w:t>ı</w:t>
      </w:r>
      <w:r w:rsidRPr="005F6EC4">
        <w:rPr>
          <w:rFonts w:eastAsia="Times New Roman" w:cs="Arial"/>
          <w:lang w:eastAsia="tr-TR"/>
        </w:rPr>
        <w:t>lacak</w:t>
      </w:r>
      <w:r w:rsidRPr="005F6EC4">
        <w:rPr>
          <w:rFonts w:eastAsia="Times New Roman" w:cs="Arial"/>
          <w:spacing w:val="1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çizelge</w:t>
      </w:r>
      <w:r w:rsidRPr="005F6EC4">
        <w:rPr>
          <w:rFonts w:eastAsia="Times New Roman" w:cs="Arial"/>
          <w:spacing w:val="6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ve</w:t>
      </w:r>
      <w:r w:rsidRPr="005F6EC4">
        <w:rPr>
          <w:rFonts w:eastAsia="Times New Roman" w:cs="Arial"/>
          <w:spacing w:val="11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tabl</w:t>
      </w:r>
      <w:r w:rsidRPr="005F6EC4">
        <w:rPr>
          <w:rFonts w:eastAsia="Times New Roman" w:cs="Arial"/>
          <w:spacing w:val="-1"/>
          <w:lang w:eastAsia="tr-TR"/>
        </w:rPr>
        <w:t>o</w:t>
      </w:r>
      <w:r w:rsidRPr="005F6EC4">
        <w:rPr>
          <w:rFonts w:eastAsia="Times New Roman" w:cs="Arial"/>
          <w:spacing w:val="1"/>
          <w:lang w:eastAsia="tr-TR"/>
        </w:rPr>
        <w:t>l</w:t>
      </w:r>
      <w:r w:rsidRPr="005F6EC4">
        <w:rPr>
          <w:rFonts w:eastAsia="Times New Roman" w:cs="Arial"/>
          <w:lang w:eastAsia="tr-TR"/>
        </w:rPr>
        <w:t>ar</w:t>
      </w:r>
      <w:r w:rsidRPr="005F6EC4">
        <w:rPr>
          <w:rFonts w:eastAsia="Times New Roman" w:cs="Arial"/>
          <w:spacing w:val="6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“Çizelge”,</w:t>
      </w:r>
      <w:r w:rsidRPr="005F6EC4">
        <w:rPr>
          <w:rFonts w:eastAsia="Times New Roman" w:cs="Arial"/>
          <w:spacing w:val="1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 xml:space="preserve">fotoğraflar, SEM gibi </w:t>
      </w:r>
      <w:r w:rsidRPr="005F6EC4">
        <w:rPr>
          <w:rFonts w:eastAsia="Times New Roman" w:cs="Arial"/>
          <w:spacing w:val="-2"/>
          <w:lang w:eastAsia="tr-TR"/>
        </w:rPr>
        <w:t>m</w:t>
      </w:r>
      <w:r w:rsidRPr="005F6EC4">
        <w:rPr>
          <w:rFonts w:eastAsia="Times New Roman" w:cs="Arial"/>
          <w:spacing w:val="1"/>
          <w:lang w:eastAsia="tr-TR"/>
        </w:rPr>
        <w:t>i</w:t>
      </w:r>
      <w:r w:rsidRPr="005F6EC4">
        <w:rPr>
          <w:rFonts w:eastAsia="Times New Roman" w:cs="Arial"/>
          <w:lang w:eastAsia="tr-TR"/>
        </w:rPr>
        <w:t>kroskop görüntüleri, görüntülü</w:t>
      </w:r>
      <w:r w:rsidRPr="005F6EC4">
        <w:rPr>
          <w:rFonts w:eastAsia="Times New Roman" w:cs="Arial"/>
          <w:spacing w:val="2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bilgisayar</w:t>
      </w:r>
      <w:r w:rsidRPr="005F6EC4">
        <w:rPr>
          <w:rFonts w:eastAsia="Times New Roman" w:cs="Arial"/>
          <w:spacing w:val="2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ç</w:t>
      </w:r>
      <w:r w:rsidRPr="005F6EC4">
        <w:rPr>
          <w:rFonts w:eastAsia="Times New Roman" w:cs="Arial"/>
          <w:spacing w:val="1"/>
          <w:lang w:eastAsia="tr-TR"/>
        </w:rPr>
        <w:t>ı</w:t>
      </w:r>
      <w:r w:rsidRPr="005F6EC4">
        <w:rPr>
          <w:rFonts w:eastAsia="Times New Roman" w:cs="Arial"/>
          <w:spacing w:val="-1"/>
          <w:lang w:eastAsia="tr-TR"/>
        </w:rPr>
        <w:t>k</w:t>
      </w:r>
      <w:r w:rsidRPr="005F6EC4">
        <w:rPr>
          <w:rFonts w:eastAsia="Times New Roman" w:cs="Arial"/>
          <w:spacing w:val="1"/>
          <w:lang w:eastAsia="tr-TR"/>
        </w:rPr>
        <w:t>t</w:t>
      </w:r>
      <w:r w:rsidRPr="005F6EC4">
        <w:rPr>
          <w:rFonts w:eastAsia="Times New Roman" w:cs="Arial"/>
          <w:spacing w:val="-1"/>
          <w:lang w:eastAsia="tr-TR"/>
        </w:rPr>
        <w:t>ı</w:t>
      </w:r>
      <w:r w:rsidRPr="005F6EC4">
        <w:rPr>
          <w:rFonts w:eastAsia="Times New Roman" w:cs="Arial"/>
          <w:lang w:eastAsia="tr-TR"/>
        </w:rPr>
        <w:t>la</w:t>
      </w:r>
      <w:r w:rsidRPr="005F6EC4">
        <w:rPr>
          <w:rFonts w:eastAsia="Times New Roman" w:cs="Arial"/>
          <w:spacing w:val="-1"/>
          <w:lang w:eastAsia="tr-TR"/>
        </w:rPr>
        <w:t>r</w:t>
      </w:r>
      <w:r w:rsidRPr="005F6EC4">
        <w:rPr>
          <w:rFonts w:eastAsia="Times New Roman" w:cs="Arial"/>
          <w:lang w:eastAsia="tr-TR"/>
        </w:rPr>
        <w:t>ı</w:t>
      </w:r>
      <w:r w:rsidRPr="005F6EC4">
        <w:rPr>
          <w:rFonts w:eastAsia="Times New Roman" w:cs="Arial"/>
          <w:spacing w:val="4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vb.</w:t>
      </w:r>
      <w:r w:rsidRPr="005F6EC4">
        <w:rPr>
          <w:rFonts w:eastAsia="Times New Roman" w:cs="Arial"/>
          <w:spacing w:val="7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“Resi</w:t>
      </w:r>
      <w:r w:rsidRPr="005F6EC4">
        <w:rPr>
          <w:rFonts w:eastAsia="Times New Roman" w:cs="Arial"/>
          <w:spacing w:val="-2"/>
          <w:lang w:eastAsia="tr-TR"/>
        </w:rPr>
        <w:t>m</w:t>
      </w:r>
      <w:r w:rsidRPr="005F6EC4">
        <w:rPr>
          <w:rFonts w:eastAsia="Times New Roman" w:cs="Arial"/>
          <w:lang w:eastAsia="tr-TR"/>
        </w:rPr>
        <w:t>”,</w:t>
      </w:r>
      <w:r w:rsidRPr="005F6EC4">
        <w:rPr>
          <w:rFonts w:eastAsia="Times New Roman" w:cs="Arial"/>
          <w:spacing w:val="2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haritalar</w:t>
      </w:r>
      <w:r w:rsidRPr="005F6EC4">
        <w:rPr>
          <w:rFonts w:eastAsia="Times New Roman" w:cs="Arial"/>
          <w:spacing w:val="3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“Harita” ve</w:t>
      </w:r>
      <w:r w:rsidRPr="005F6EC4">
        <w:rPr>
          <w:rFonts w:eastAsia="Times New Roman" w:cs="Arial"/>
          <w:spacing w:val="40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bunla</w:t>
      </w:r>
      <w:r w:rsidRPr="005F6EC4">
        <w:rPr>
          <w:rFonts w:eastAsia="Times New Roman" w:cs="Arial"/>
          <w:spacing w:val="-1"/>
          <w:lang w:eastAsia="tr-TR"/>
        </w:rPr>
        <w:t>r</w:t>
      </w:r>
      <w:r w:rsidRPr="005F6EC4">
        <w:rPr>
          <w:rFonts w:eastAsia="Times New Roman" w:cs="Arial"/>
          <w:spacing w:val="1"/>
          <w:lang w:eastAsia="tr-TR"/>
        </w:rPr>
        <w:t>ı</w:t>
      </w:r>
      <w:r w:rsidRPr="005F6EC4">
        <w:rPr>
          <w:rFonts w:eastAsia="Times New Roman" w:cs="Arial"/>
          <w:lang w:eastAsia="tr-TR"/>
        </w:rPr>
        <w:t>n</w:t>
      </w:r>
      <w:r w:rsidRPr="005F6EC4">
        <w:rPr>
          <w:rFonts w:eastAsia="Times New Roman" w:cs="Arial"/>
          <w:spacing w:val="33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d</w:t>
      </w:r>
      <w:r w:rsidRPr="005F6EC4">
        <w:rPr>
          <w:rFonts w:eastAsia="Times New Roman" w:cs="Arial"/>
          <w:spacing w:val="1"/>
          <w:lang w:eastAsia="tr-TR"/>
        </w:rPr>
        <w:t>ı</w:t>
      </w:r>
      <w:r w:rsidRPr="005F6EC4">
        <w:rPr>
          <w:rFonts w:eastAsia="Times New Roman" w:cs="Arial"/>
          <w:lang w:eastAsia="tr-TR"/>
        </w:rPr>
        <w:t>ş</w:t>
      </w:r>
      <w:r w:rsidRPr="005F6EC4">
        <w:rPr>
          <w:rFonts w:eastAsia="Times New Roman" w:cs="Arial"/>
          <w:spacing w:val="1"/>
          <w:lang w:eastAsia="tr-TR"/>
        </w:rPr>
        <w:t>ı</w:t>
      </w:r>
      <w:r w:rsidRPr="005F6EC4">
        <w:rPr>
          <w:rFonts w:eastAsia="Times New Roman" w:cs="Arial"/>
          <w:lang w:eastAsia="tr-TR"/>
        </w:rPr>
        <w:t>nda</w:t>
      </w:r>
      <w:r w:rsidRPr="005F6EC4">
        <w:rPr>
          <w:rFonts w:eastAsia="Times New Roman" w:cs="Arial"/>
          <w:spacing w:val="35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kalan</w:t>
      </w:r>
      <w:r w:rsidRPr="005F6EC4">
        <w:rPr>
          <w:rFonts w:eastAsia="Times New Roman" w:cs="Arial"/>
          <w:spacing w:val="37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grafik,</w:t>
      </w:r>
      <w:r w:rsidRPr="005F6EC4">
        <w:rPr>
          <w:rFonts w:eastAsia="Times New Roman" w:cs="Arial"/>
          <w:spacing w:val="36"/>
          <w:lang w:eastAsia="tr-TR"/>
        </w:rPr>
        <w:t xml:space="preserve"> </w:t>
      </w:r>
      <w:proofErr w:type="spellStart"/>
      <w:r w:rsidRPr="005F6EC4">
        <w:rPr>
          <w:rFonts w:eastAsia="Times New Roman" w:cs="Arial"/>
          <w:lang w:eastAsia="tr-TR"/>
        </w:rPr>
        <w:t>histogra</w:t>
      </w:r>
      <w:r w:rsidRPr="005F6EC4">
        <w:rPr>
          <w:rFonts w:eastAsia="Times New Roman" w:cs="Arial"/>
          <w:spacing w:val="-2"/>
          <w:lang w:eastAsia="tr-TR"/>
        </w:rPr>
        <w:t>m</w:t>
      </w:r>
      <w:proofErr w:type="spellEnd"/>
      <w:r w:rsidRPr="005F6EC4">
        <w:rPr>
          <w:rFonts w:eastAsia="Times New Roman" w:cs="Arial"/>
          <w:lang w:eastAsia="tr-TR"/>
        </w:rPr>
        <w:t>,</w:t>
      </w:r>
      <w:r w:rsidRPr="005F6EC4">
        <w:rPr>
          <w:rFonts w:eastAsia="Times New Roman" w:cs="Arial"/>
          <w:spacing w:val="32"/>
          <w:lang w:eastAsia="tr-TR"/>
        </w:rPr>
        <w:t xml:space="preserve"> </w:t>
      </w:r>
      <w:r w:rsidRPr="005F6EC4">
        <w:rPr>
          <w:rFonts w:eastAsia="Times New Roman" w:cs="Arial"/>
          <w:spacing w:val="2"/>
          <w:lang w:eastAsia="tr-TR"/>
        </w:rPr>
        <w:t>a</w:t>
      </w:r>
      <w:r w:rsidRPr="005F6EC4">
        <w:rPr>
          <w:rFonts w:eastAsia="Times New Roman" w:cs="Arial"/>
          <w:lang w:eastAsia="tr-TR"/>
        </w:rPr>
        <w:t>k</w:t>
      </w:r>
      <w:r w:rsidRPr="005F6EC4">
        <w:rPr>
          <w:rFonts w:eastAsia="Times New Roman" w:cs="Arial"/>
          <w:spacing w:val="1"/>
          <w:lang w:eastAsia="tr-TR"/>
        </w:rPr>
        <w:t>ı</w:t>
      </w:r>
      <w:r w:rsidRPr="005F6EC4">
        <w:rPr>
          <w:rFonts w:eastAsia="Times New Roman" w:cs="Arial"/>
          <w:lang w:eastAsia="tr-TR"/>
        </w:rPr>
        <w:t>ş</w:t>
      </w:r>
      <w:r w:rsidRPr="005F6EC4">
        <w:rPr>
          <w:rFonts w:eastAsia="Times New Roman" w:cs="Arial"/>
          <w:spacing w:val="38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şe</w:t>
      </w:r>
      <w:r w:rsidRPr="005F6EC4">
        <w:rPr>
          <w:rFonts w:eastAsia="Times New Roman" w:cs="Arial"/>
          <w:spacing w:val="-2"/>
          <w:lang w:eastAsia="tr-TR"/>
        </w:rPr>
        <w:t>m</w:t>
      </w:r>
      <w:r w:rsidRPr="005F6EC4">
        <w:rPr>
          <w:rFonts w:eastAsia="Times New Roman" w:cs="Arial"/>
          <w:lang w:eastAsia="tr-TR"/>
        </w:rPr>
        <w:t>as</w:t>
      </w:r>
      <w:r w:rsidRPr="005F6EC4">
        <w:rPr>
          <w:rFonts w:eastAsia="Times New Roman" w:cs="Arial"/>
          <w:spacing w:val="1"/>
          <w:lang w:eastAsia="tr-TR"/>
        </w:rPr>
        <w:t>ı</w:t>
      </w:r>
      <w:r w:rsidRPr="005F6EC4">
        <w:rPr>
          <w:rFonts w:eastAsia="Times New Roman" w:cs="Arial"/>
          <w:lang w:eastAsia="tr-TR"/>
        </w:rPr>
        <w:t>,</w:t>
      </w:r>
      <w:r w:rsidRPr="005F6EC4">
        <w:rPr>
          <w:rFonts w:eastAsia="Times New Roman" w:cs="Arial"/>
          <w:spacing w:val="35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organizasyon</w:t>
      </w:r>
      <w:r w:rsidRPr="005F6EC4">
        <w:rPr>
          <w:rFonts w:eastAsia="Times New Roman" w:cs="Arial"/>
          <w:spacing w:val="29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şe</w:t>
      </w:r>
      <w:r w:rsidRPr="005F6EC4">
        <w:rPr>
          <w:rFonts w:eastAsia="Times New Roman" w:cs="Arial"/>
          <w:spacing w:val="-2"/>
          <w:lang w:eastAsia="tr-TR"/>
        </w:rPr>
        <w:t>m</w:t>
      </w:r>
      <w:r w:rsidRPr="005F6EC4">
        <w:rPr>
          <w:rFonts w:eastAsia="Times New Roman" w:cs="Arial"/>
          <w:lang w:eastAsia="tr-TR"/>
        </w:rPr>
        <w:t>ası</w:t>
      </w:r>
      <w:r w:rsidRPr="005F6EC4">
        <w:rPr>
          <w:rFonts w:eastAsia="Times New Roman" w:cs="Arial"/>
          <w:spacing w:val="36"/>
          <w:lang w:eastAsia="tr-TR"/>
        </w:rPr>
        <w:t xml:space="preserve"> </w:t>
      </w:r>
      <w:r w:rsidRPr="005F6EC4">
        <w:rPr>
          <w:rFonts w:eastAsia="Times New Roman" w:cs="Arial"/>
          <w:spacing w:val="1"/>
          <w:lang w:eastAsia="tr-TR"/>
        </w:rPr>
        <w:t xml:space="preserve">vb. </w:t>
      </w:r>
      <w:r w:rsidRPr="005F6EC4">
        <w:rPr>
          <w:rFonts w:eastAsia="Times New Roman" w:cs="Arial"/>
          <w:lang w:eastAsia="tr-TR"/>
        </w:rPr>
        <w:t>“Şekil”</w:t>
      </w:r>
      <w:r w:rsidRPr="005F6EC4">
        <w:rPr>
          <w:rFonts w:eastAsia="Times New Roman" w:cs="Arial"/>
          <w:spacing w:val="5"/>
          <w:lang w:eastAsia="tr-TR"/>
        </w:rPr>
        <w:t xml:space="preserve"> </w:t>
      </w:r>
      <w:r w:rsidRPr="005F6EC4">
        <w:rPr>
          <w:rFonts w:eastAsia="Times New Roman" w:cs="Arial"/>
          <w:spacing w:val="-1"/>
          <w:lang w:eastAsia="tr-TR"/>
        </w:rPr>
        <w:t>o</w:t>
      </w:r>
      <w:r w:rsidRPr="005F6EC4">
        <w:rPr>
          <w:rFonts w:eastAsia="Times New Roman" w:cs="Arial"/>
          <w:spacing w:val="1"/>
          <w:lang w:eastAsia="tr-TR"/>
        </w:rPr>
        <w:t>l</w:t>
      </w:r>
      <w:r w:rsidRPr="005F6EC4">
        <w:rPr>
          <w:rFonts w:eastAsia="Times New Roman" w:cs="Arial"/>
          <w:lang w:eastAsia="tr-TR"/>
        </w:rPr>
        <w:t>arak</w:t>
      </w:r>
      <w:r w:rsidRPr="005F6EC4">
        <w:rPr>
          <w:rFonts w:eastAsia="Times New Roman" w:cs="Arial"/>
          <w:spacing w:val="6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tan</w:t>
      </w:r>
      <w:r w:rsidRPr="005F6EC4">
        <w:rPr>
          <w:rFonts w:eastAsia="Times New Roman" w:cs="Arial"/>
          <w:spacing w:val="1"/>
          <w:lang w:eastAsia="tr-TR"/>
        </w:rPr>
        <w:t>ı</w:t>
      </w:r>
      <w:r w:rsidRPr="005F6EC4">
        <w:rPr>
          <w:rFonts w:eastAsia="Times New Roman" w:cs="Arial"/>
          <w:spacing w:val="-2"/>
          <w:lang w:eastAsia="tr-TR"/>
        </w:rPr>
        <w:t>m</w:t>
      </w:r>
      <w:r w:rsidRPr="005F6EC4">
        <w:rPr>
          <w:rFonts w:eastAsia="Times New Roman" w:cs="Arial"/>
          <w:spacing w:val="1"/>
          <w:lang w:eastAsia="tr-TR"/>
        </w:rPr>
        <w:t>l</w:t>
      </w:r>
      <w:r w:rsidRPr="005F6EC4">
        <w:rPr>
          <w:rFonts w:eastAsia="Times New Roman" w:cs="Arial"/>
          <w:lang w:eastAsia="tr-TR"/>
        </w:rPr>
        <w:t>an</w:t>
      </w:r>
      <w:r w:rsidRPr="005F6EC4">
        <w:rPr>
          <w:rFonts w:eastAsia="Times New Roman" w:cs="Arial"/>
          <w:spacing w:val="-1"/>
          <w:lang w:eastAsia="tr-TR"/>
        </w:rPr>
        <w:t>ı</w:t>
      </w:r>
      <w:r w:rsidRPr="005F6EC4">
        <w:rPr>
          <w:rFonts w:eastAsia="Times New Roman" w:cs="Arial"/>
          <w:lang w:eastAsia="tr-TR"/>
        </w:rPr>
        <w:t>r.</w:t>
      </w:r>
      <w:r w:rsidRPr="005F6EC4">
        <w:rPr>
          <w:rFonts w:eastAsia="Times New Roman" w:cs="Arial"/>
          <w:spacing w:val="1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Tez</w:t>
      </w:r>
      <w:r w:rsidRPr="005F6EC4">
        <w:rPr>
          <w:rFonts w:eastAsia="Times New Roman" w:cs="Arial"/>
          <w:spacing w:val="8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içerisinde</w:t>
      </w:r>
      <w:r w:rsidRPr="005F6EC4">
        <w:rPr>
          <w:rFonts w:eastAsia="Times New Roman" w:cs="Arial"/>
          <w:spacing w:val="2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kullan</w:t>
      </w:r>
      <w:r w:rsidRPr="005F6EC4">
        <w:rPr>
          <w:rFonts w:eastAsia="Times New Roman" w:cs="Arial"/>
          <w:spacing w:val="-1"/>
          <w:lang w:eastAsia="tr-TR"/>
        </w:rPr>
        <w:t>ı</w:t>
      </w:r>
      <w:r w:rsidRPr="005F6EC4">
        <w:rPr>
          <w:rFonts w:eastAsia="Times New Roman" w:cs="Arial"/>
          <w:lang w:eastAsia="tr-TR"/>
        </w:rPr>
        <w:t>lacak for</w:t>
      </w:r>
      <w:r w:rsidRPr="005F6EC4">
        <w:rPr>
          <w:rFonts w:eastAsia="Times New Roman" w:cs="Arial"/>
          <w:spacing w:val="-2"/>
          <w:lang w:eastAsia="tr-TR"/>
        </w:rPr>
        <w:t>m</w:t>
      </w:r>
      <w:r w:rsidRPr="005F6EC4">
        <w:rPr>
          <w:rFonts w:eastAsia="Times New Roman" w:cs="Arial"/>
          <w:lang w:eastAsia="tr-TR"/>
        </w:rPr>
        <w:t>üller</w:t>
      </w:r>
      <w:r w:rsidRPr="005F6EC4">
        <w:rPr>
          <w:rFonts w:eastAsia="Times New Roman" w:cs="Arial"/>
          <w:spacing w:val="3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ise</w:t>
      </w:r>
      <w:r w:rsidRPr="005F6EC4">
        <w:rPr>
          <w:rFonts w:eastAsia="Times New Roman" w:cs="Arial"/>
          <w:spacing w:val="9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“</w:t>
      </w:r>
      <w:r w:rsidRPr="005F6EC4">
        <w:rPr>
          <w:rFonts w:eastAsia="Times New Roman" w:cs="Arial"/>
          <w:spacing w:val="-1"/>
          <w:lang w:eastAsia="tr-TR"/>
        </w:rPr>
        <w:t>Eş</w:t>
      </w:r>
      <w:r w:rsidRPr="005F6EC4">
        <w:rPr>
          <w:rFonts w:eastAsia="Times New Roman" w:cs="Arial"/>
          <w:lang w:eastAsia="tr-TR"/>
        </w:rPr>
        <w:t>itli</w:t>
      </w:r>
      <w:r w:rsidRPr="005F6EC4">
        <w:rPr>
          <w:rFonts w:eastAsia="Times New Roman" w:cs="Arial"/>
          <w:spacing w:val="-1"/>
          <w:lang w:eastAsia="tr-TR"/>
        </w:rPr>
        <w:t>k</w:t>
      </w:r>
      <w:r w:rsidRPr="005F6EC4">
        <w:rPr>
          <w:rFonts w:eastAsia="Times New Roman" w:cs="Arial"/>
          <w:lang w:eastAsia="tr-TR"/>
        </w:rPr>
        <w:t>”</w:t>
      </w:r>
      <w:r w:rsidRPr="005F6EC4">
        <w:rPr>
          <w:rFonts w:eastAsia="Times New Roman" w:cs="Arial"/>
          <w:spacing w:val="3"/>
          <w:lang w:eastAsia="tr-TR"/>
        </w:rPr>
        <w:t xml:space="preserve"> </w:t>
      </w:r>
      <w:r w:rsidRPr="005F6EC4">
        <w:rPr>
          <w:rFonts w:eastAsia="Times New Roman" w:cs="Arial"/>
          <w:lang w:eastAsia="tr-TR"/>
        </w:rPr>
        <w:t>ola</w:t>
      </w:r>
      <w:r w:rsidRPr="005F6EC4">
        <w:rPr>
          <w:rFonts w:eastAsia="Times New Roman" w:cs="Arial"/>
          <w:spacing w:val="-1"/>
          <w:lang w:eastAsia="tr-TR"/>
        </w:rPr>
        <w:t>r</w:t>
      </w:r>
      <w:r w:rsidRPr="005F6EC4">
        <w:rPr>
          <w:rFonts w:eastAsia="Times New Roman" w:cs="Arial"/>
          <w:lang w:eastAsia="tr-TR"/>
        </w:rPr>
        <w:t>ak tan</w:t>
      </w:r>
      <w:r w:rsidRPr="005F6EC4">
        <w:rPr>
          <w:rFonts w:eastAsia="Times New Roman" w:cs="Arial"/>
          <w:spacing w:val="1"/>
          <w:lang w:eastAsia="tr-TR"/>
        </w:rPr>
        <w:t>ı</w:t>
      </w:r>
      <w:r w:rsidRPr="005F6EC4">
        <w:rPr>
          <w:rFonts w:eastAsia="Times New Roman" w:cs="Arial"/>
          <w:spacing w:val="-2"/>
          <w:lang w:eastAsia="tr-TR"/>
        </w:rPr>
        <w:t>m</w:t>
      </w:r>
      <w:r w:rsidRPr="005F6EC4">
        <w:rPr>
          <w:rFonts w:eastAsia="Times New Roman" w:cs="Arial"/>
          <w:spacing w:val="1"/>
          <w:lang w:eastAsia="tr-TR"/>
        </w:rPr>
        <w:t>l</w:t>
      </w:r>
      <w:r w:rsidRPr="005F6EC4">
        <w:rPr>
          <w:rFonts w:eastAsia="Times New Roman" w:cs="Arial"/>
          <w:lang w:eastAsia="tr-TR"/>
        </w:rPr>
        <w:t>an</w:t>
      </w:r>
      <w:r w:rsidRPr="005F6EC4">
        <w:rPr>
          <w:rFonts w:eastAsia="Times New Roman" w:cs="Arial"/>
          <w:spacing w:val="1"/>
          <w:lang w:eastAsia="tr-TR"/>
        </w:rPr>
        <w:t>ır.</w:t>
      </w:r>
      <w:bookmarkStart w:id="67" w:name="_Toc370227221"/>
      <w:bookmarkStart w:id="68" w:name="_Toc381717576"/>
    </w:p>
    <w:p w14:paraId="7F87E5C4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</w:pPr>
      <w:r>
        <w:t>Resim yazısı yazıldıktan sonra satır seçme işlemi yapılır sonra Stillerde Resim Yazısı stiline tıklanarak işaretleme yapılır. Aksi takdirde resimler sayfanız oluşmayacaktır.</w:t>
      </w:r>
    </w:p>
    <w:bookmarkEnd w:id="67"/>
    <w:bookmarkEnd w:id="68"/>
    <w:p w14:paraId="1B869CFF" w14:textId="77777777" w:rsidR="007E098F" w:rsidRPr="005F6EC4" w:rsidRDefault="007E098F" w:rsidP="007E098F">
      <w:pPr>
        <w:widowControl w:val="0"/>
        <w:autoSpaceDE w:val="0"/>
        <w:autoSpaceDN w:val="0"/>
        <w:adjustRightInd w:val="0"/>
        <w:spacing w:after="0"/>
        <w:ind w:firstLine="60"/>
        <w:rPr>
          <w:rFonts w:eastAsia="Times New Roman" w:cs="Arial"/>
          <w:sz w:val="18"/>
          <w:lang w:eastAsia="tr-TR"/>
        </w:rPr>
      </w:pPr>
    </w:p>
    <w:p w14:paraId="1641A1CE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spacing w:val="1"/>
          <w:lang w:eastAsia="tr-TR"/>
        </w:rPr>
      </w:pPr>
      <w:bookmarkStart w:id="69" w:name="_Toc370227223"/>
      <w:bookmarkStart w:id="70" w:name="_Toc381717578"/>
      <w:r>
        <w:rPr>
          <w:rFonts w:eastAsia="Times New Roman" w:cs="Arial"/>
          <w:noProof/>
          <w:spacing w:val="1"/>
          <w:lang w:eastAsia="tr-TR"/>
        </w:rPr>
        <w:drawing>
          <wp:inline distT="0" distB="0" distL="0" distR="0" wp14:anchorId="403377D8" wp14:editId="11896FCA">
            <wp:extent cx="5575300" cy="1757845"/>
            <wp:effectExtent l="0" t="0" r="6350" b="0"/>
            <wp:docPr id="16" name="Resim 1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3"/>
                    <pic:cNvPicPr>
                      <a:picLocks noChangeAspect="1" noChangeArrowheads="1"/>
                    </pic:cNvPicPr>
                  </pic:nvPicPr>
                  <pic:blipFill>
                    <a:blip r:embed="rId1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575300" cy="175784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6EE91408" w14:textId="77777777" w:rsidR="007E098F" w:rsidRDefault="007E098F" w:rsidP="007E098F">
      <w:pPr>
        <w:pStyle w:val="ResimYazs"/>
        <w:rPr>
          <w:spacing w:val="1"/>
          <w:lang w:eastAsia="tr-TR"/>
        </w:rPr>
      </w:pPr>
      <w:bookmarkStart w:id="71" w:name="_Toc536533801"/>
      <w:bookmarkStart w:id="72" w:name="_Toc9610292"/>
      <w:bookmarkStart w:id="73" w:name="_Toc216440155"/>
      <w:r w:rsidRPr="0020213A">
        <w:rPr>
          <w:lang w:eastAsia="tr-TR"/>
        </w:rPr>
        <w:t>Resim</w:t>
      </w:r>
      <w:r w:rsidRPr="0020213A">
        <w:rPr>
          <w:spacing w:val="-6"/>
          <w:lang w:eastAsia="tr-TR"/>
        </w:rPr>
        <w:t xml:space="preserve"> </w:t>
      </w:r>
      <w:r>
        <w:t>3</w:t>
      </w:r>
      <w:r w:rsidRPr="0020213A">
        <w:rPr>
          <w:lang w:eastAsia="tr-TR"/>
        </w:rPr>
        <w:t>.1.</w:t>
      </w:r>
      <w:r>
        <w:rPr>
          <w:lang w:eastAsia="tr-TR"/>
        </w:rPr>
        <w:t xml:space="preserve"> </w:t>
      </w:r>
      <w:bookmarkEnd w:id="71"/>
      <w:bookmarkEnd w:id="72"/>
      <w:r>
        <w:rPr>
          <w:lang w:eastAsia="tr-TR"/>
        </w:rPr>
        <w:t>Sivas Bilim ve Teknoloji Üniversitesi Binası</w:t>
      </w:r>
      <w:bookmarkEnd w:id="73"/>
    </w:p>
    <w:p w14:paraId="7EB25995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spacing w:val="1"/>
          <w:lang w:eastAsia="tr-TR"/>
        </w:rPr>
      </w:pPr>
    </w:p>
    <w:bookmarkEnd w:id="69"/>
    <w:bookmarkEnd w:id="70"/>
    <w:p w14:paraId="1B23B1E0" w14:textId="77777777" w:rsidR="007E098F" w:rsidRDefault="007E098F" w:rsidP="007E098F"/>
    <w:p w14:paraId="436BA4E2" w14:textId="77777777" w:rsidR="007E098F" w:rsidRPr="00286FE7" w:rsidRDefault="007E098F" w:rsidP="007E098F">
      <w:pPr>
        <w:jc w:val="left"/>
        <w:rPr>
          <w:lang w:eastAsia="tr-TR"/>
        </w:rPr>
      </w:pPr>
      <w:bookmarkStart w:id="74" w:name="_Toc9609969"/>
      <w:r w:rsidRPr="00286FE7">
        <w:rPr>
          <w:lang w:eastAsia="tr-TR"/>
        </w:rPr>
        <w:br w:type="page"/>
      </w:r>
    </w:p>
    <w:p w14:paraId="13A14905" w14:textId="77777777" w:rsidR="007E098F" w:rsidRPr="00286FE7" w:rsidRDefault="007E098F" w:rsidP="007E098F">
      <w:pPr>
        <w:jc w:val="left"/>
        <w:rPr>
          <w:rFonts w:cs="Times New Roman"/>
          <w:b/>
          <w:sz w:val="28"/>
          <w:lang w:eastAsia="tr-TR"/>
        </w:rPr>
      </w:pPr>
      <w:r w:rsidRPr="00286FE7">
        <w:rPr>
          <w:lang w:eastAsia="tr-TR"/>
        </w:rPr>
        <w:lastRenderedPageBreak/>
        <w:br w:type="page"/>
      </w:r>
    </w:p>
    <w:p w14:paraId="2D7B1345" w14:textId="77777777" w:rsidR="007E098F" w:rsidRPr="00286FE7" w:rsidRDefault="007E098F" w:rsidP="007E098F">
      <w:pPr>
        <w:pStyle w:val="Balk1"/>
        <w:rPr>
          <w:lang w:eastAsia="tr-TR"/>
        </w:rPr>
      </w:pPr>
      <w:bookmarkStart w:id="75" w:name="_Toc216440143"/>
      <w:r w:rsidRPr="00286FE7">
        <w:rPr>
          <w:lang w:eastAsia="tr-TR"/>
        </w:rPr>
        <w:lastRenderedPageBreak/>
        <w:t xml:space="preserve">4. </w:t>
      </w:r>
      <w:bookmarkEnd w:id="74"/>
      <w:r w:rsidRPr="004F315F">
        <w:rPr>
          <w:lang w:eastAsia="tr-TR"/>
        </w:rPr>
        <w:t>FINDINGS AND DISCUSSION</w:t>
      </w:r>
      <w:bookmarkEnd w:id="75"/>
    </w:p>
    <w:p w14:paraId="659EF85C" w14:textId="77777777" w:rsidR="007E098F" w:rsidRPr="00286FE7" w:rsidRDefault="007E098F" w:rsidP="007E098F">
      <w:pPr>
        <w:spacing w:after="0"/>
        <w:rPr>
          <w:rFonts w:eastAsia="Times New Roman" w:cs="Arial"/>
          <w:lang w:eastAsia="tr-TR"/>
        </w:rPr>
      </w:pPr>
    </w:p>
    <w:p w14:paraId="1EAAC767" w14:textId="77777777" w:rsidR="007E098F" w:rsidRPr="001A3399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lang w:eastAsia="tr-TR"/>
        </w:rPr>
      </w:pPr>
      <w:r w:rsidRPr="001A3399">
        <w:rPr>
          <w:rFonts w:eastAsia="Times New Roman" w:cs="Arial"/>
          <w:lang w:eastAsia="tr-TR"/>
        </w:rPr>
        <w:t>Tez</w:t>
      </w:r>
      <w:r w:rsidRPr="001A3399">
        <w:rPr>
          <w:rFonts w:eastAsia="Times New Roman" w:cs="Arial"/>
          <w:spacing w:val="-4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ana</w:t>
      </w:r>
      <w:r w:rsidRPr="001A3399">
        <w:rPr>
          <w:rFonts w:eastAsia="Times New Roman" w:cs="Arial"/>
          <w:spacing w:val="-3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hatlar</w:t>
      </w:r>
      <w:r w:rsidRPr="001A3399">
        <w:rPr>
          <w:rFonts w:eastAsia="Times New Roman" w:cs="Arial"/>
          <w:spacing w:val="1"/>
          <w:lang w:eastAsia="tr-TR"/>
        </w:rPr>
        <w:t>ı</w:t>
      </w:r>
      <w:r w:rsidRPr="001A3399">
        <w:rPr>
          <w:rFonts w:eastAsia="Times New Roman" w:cs="Arial"/>
          <w:spacing w:val="-1"/>
          <w:lang w:eastAsia="tr-TR"/>
        </w:rPr>
        <w:t>y</w:t>
      </w:r>
      <w:r w:rsidRPr="001A3399">
        <w:rPr>
          <w:rFonts w:eastAsia="Times New Roman" w:cs="Arial"/>
          <w:spacing w:val="1"/>
          <w:lang w:eastAsia="tr-TR"/>
        </w:rPr>
        <w:t>l</w:t>
      </w:r>
      <w:r w:rsidRPr="001A3399">
        <w:rPr>
          <w:rFonts w:eastAsia="Times New Roman" w:cs="Arial"/>
          <w:lang w:eastAsia="tr-TR"/>
        </w:rPr>
        <w:t>a</w:t>
      </w:r>
    </w:p>
    <w:p w14:paraId="18B07610" w14:textId="77777777" w:rsidR="007E098F" w:rsidRPr="001A3399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lang w:eastAsia="tr-TR"/>
        </w:rPr>
      </w:pPr>
      <w:r w:rsidRPr="001A3399">
        <w:rPr>
          <w:rFonts w:eastAsia="Times New Roman" w:cs="Arial"/>
          <w:lang w:eastAsia="tr-TR"/>
        </w:rPr>
        <w:t>1-</w:t>
      </w:r>
      <w:r w:rsidRPr="001A3399">
        <w:rPr>
          <w:rFonts w:eastAsia="Times New Roman" w:cs="Arial"/>
          <w:spacing w:val="-2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Özel</w:t>
      </w:r>
      <w:r w:rsidRPr="001A3399">
        <w:rPr>
          <w:rFonts w:eastAsia="Times New Roman" w:cs="Arial"/>
          <w:spacing w:val="-5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say</w:t>
      </w:r>
      <w:r w:rsidRPr="001A3399">
        <w:rPr>
          <w:rFonts w:eastAsia="Times New Roman" w:cs="Arial"/>
          <w:spacing w:val="-2"/>
          <w:lang w:eastAsia="tr-TR"/>
        </w:rPr>
        <w:t>f</w:t>
      </w:r>
      <w:r w:rsidRPr="001A3399">
        <w:rPr>
          <w:rFonts w:eastAsia="Times New Roman" w:cs="Arial"/>
          <w:lang w:eastAsia="tr-TR"/>
        </w:rPr>
        <w:t>alar</w:t>
      </w:r>
    </w:p>
    <w:p w14:paraId="44AE0DC4" w14:textId="77777777" w:rsidR="007E098F" w:rsidRPr="001A3399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lang w:eastAsia="tr-TR"/>
        </w:rPr>
      </w:pPr>
      <w:r w:rsidRPr="001A3399">
        <w:rPr>
          <w:rFonts w:eastAsia="Times New Roman" w:cs="Arial"/>
          <w:lang w:eastAsia="tr-TR"/>
        </w:rPr>
        <w:t>2-</w:t>
      </w:r>
      <w:r w:rsidRPr="001A3399">
        <w:rPr>
          <w:rFonts w:eastAsia="Times New Roman" w:cs="Arial"/>
          <w:spacing w:val="-2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Tez</w:t>
      </w:r>
      <w:r w:rsidRPr="001A3399">
        <w:rPr>
          <w:rFonts w:eastAsia="Times New Roman" w:cs="Arial"/>
          <w:spacing w:val="-4"/>
          <w:lang w:eastAsia="tr-TR"/>
        </w:rPr>
        <w:t xml:space="preserve"> </w:t>
      </w:r>
      <w:r w:rsidRPr="001A3399">
        <w:rPr>
          <w:rFonts w:eastAsia="Times New Roman" w:cs="Arial"/>
          <w:spacing w:val="-1"/>
          <w:lang w:eastAsia="tr-TR"/>
        </w:rPr>
        <w:t>m</w:t>
      </w:r>
      <w:r w:rsidRPr="001A3399">
        <w:rPr>
          <w:rFonts w:eastAsia="Times New Roman" w:cs="Arial"/>
          <w:spacing w:val="1"/>
          <w:lang w:eastAsia="tr-TR"/>
        </w:rPr>
        <w:t>e</w:t>
      </w:r>
      <w:r w:rsidRPr="001A3399">
        <w:rPr>
          <w:rFonts w:eastAsia="Times New Roman" w:cs="Arial"/>
          <w:lang w:eastAsia="tr-TR"/>
        </w:rPr>
        <w:t>tni</w:t>
      </w:r>
    </w:p>
    <w:p w14:paraId="6452FCC1" w14:textId="77777777" w:rsidR="007E098F" w:rsidRPr="001A3399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lang w:eastAsia="tr-TR"/>
        </w:rPr>
      </w:pPr>
      <w:r w:rsidRPr="001A3399">
        <w:rPr>
          <w:rFonts w:eastAsia="Times New Roman" w:cs="Arial"/>
          <w:lang w:eastAsia="tr-TR"/>
        </w:rPr>
        <w:t>3-</w:t>
      </w:r>
      <w:r w:rsidRPr="001A3399">
        <w:rPr>
          <w:rFonts w:eastAsia="Times New Roman" w:cs="Arial"/>
          <w:spacing w:val="-2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Kaynaklar,</w:t>
      </w:r>
      <w:r w:rsidRPr="001A3399">
        <w:rPr>
          <w:rFonts w:eastAsia="Times New Roman" w:cs="Arial"/>
          <w:spacing w:val="-11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özgeç</w:t>
      </w:r>
      <w:r w:rsidRPr="001A3399">
        <w:rPr>
          <w:rFonts w:eastAsia="Times New Roman" w:cs="Arial"/>
          <w:spacing w:val="-1"/>
          <w:lang w:eastAsia="tr-TR"/>
        </w:rPr>
        <w:t>m</w:t>
      </w:r>
      <w:r w:rsidRPr="001A3399">
        <w:rPr>
          <w:rFonts w:eastAsia="Times New Roman" w:cs="Arial"/>
          <w:spacing w:val="1"/>
          <w:lang w:eastAsia="tr-TR"/>
        </w:rPr>
        <w:t>i</w:t>
      </w:r>
      <w:r w:rsidRPr="001A3399">
        <w:rPr>
          <w:rFonts w:eastAsia="Times New Roman" w:cs="Arial"/>
          <w:lang w:eastAsia="tr-TR"/>
        </w:rPr>
        <w:t>ş</w:t>
      </w:r>
      <w:r w:rsidRPr="001A3399">
        <w:rPr>
          <w:rFonts w:eastAsia="Times New Roman" w:cs="Arial"/>
          <w:spacing w:val="-9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ve</w:t>
      </w:r>
      <w:r w:rsidRPr="001A3399">
        <w:rPr>
          <w:rFonts w:eastAsia="Times New Roman" w:cs="Arial"/>
          <w:spacing w:val="-2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ekler</w:t>
      </w:r>
      <w:r w:rsidRPr="001A3399">
        <w:rPr>
          <w:rFonts w:eastAsia="Times New Roman" w:cs="Arial"/>
          <w:spacing w:val="-5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k</w:t>
      </w:r>
      <w:r w:rsidRPr="001A3399">
        <w:rPr>
          <w:rFonts w:eastAsia="Times New Roman" w:cs="Arial"/>
          <w:spacing w:val="1"/>
          <w:lang w:eastAsia="tr-TR"/>
        </w:rPr>
        <w:t>ı</w:t>
      </w:r>
      <w:r w:rsidRPr="001A3399">
        <w:rPr>
          <w:rFonts w:eastAsia="Times New Roman" w:cs="Arial"/>
          <w:spacing w:val="-1"/>
          <w:lang w:eastAsia="tr-TR"/>
        </w:rPr>
        <w:t>sım</w:t>
      </w:r>
      <w:r w:rsidRPr="001A3399">
        <w:rPr>
          <w:rFonts w:eastAsia="Times New Roman" w:cs="Arial"/>
          <w:spacing w:val="1"/>
          <w:lang w:eastAsia="tr-TR"/>
        </w:rPr>
        <w:t>ları</w:t>
      </w:r>
      <w:r w:rsidRPr="001A3399">
        <w:rPr>
          <w:rFonts w:eastAsia="Times New Roman" w:cs="Arial"/>
          <w:lang w:eastAsia="tr-TR"/>
        </w:rPr>
        <w:t>ndan</w:t>
      </w:r>
      <w:r w:rsidRPr="001A3399">
        <w:rPr>
          <w:rFonts w:eastAsia="Times New Roman" w:cs="Arial"/>
          <w:spacing w:val="-13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oluş</w:t>
      </w:r>
      <w:r w:rsidRPr="001A3399">
        <w:rPr>
          <w:rFonts w:eastAsia="Times New Roman" w:cs="Arial"/>
          <w:spacing w:val="1"/>
          <w:lang w:eastAsia="tr-TR"/>
        </w:rPr>
        <w:t>ur.</w:t>
      </w:r>
    </w:p>
    <w:p w14:paraId="5EB76F2C" w14:textId="77777777" w:rsidR="007E098F" w:rsidRPr="001A3399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sz w:val="20"/>
          <w:szCs w:val="20"/>
          <w:lang w:eastAsia="tr-TR"/>
        </w:rPr>
      </w:pPr>
    </w:p>
    <w:p w14:paraId="3E30DCE0" w14:textId="77777777" w:rsidR="007E098F" w:rsidRPr="001A3399" w:rsidRDefault="007E098F" w:rsidP="007E098F">
      <w:pPr>
        <w:pStyle w:val="Balk2"/>
      </w:pPr>
      <w:bookmarkStart w:id="76" w:name="_Toc370227226"/>
      <w:bookmarkStart w:id="77" w:name="_Toc381717581"/>
      <w:bookmarkStart w:id="78" w:name="_Toc9609970"/>
      <w:bookmarkStart w:id="79" w:name="_Toc216440144"/>
      <w:r>
        <w:t>4</w:t>
      </w:r>
      <w:r w:rsidRPr="001A3399">
        <w:t xml:space="preserve">.1. </w:t>
      </w:r>
      <w:r>
        <w:t>Başlık 2</w:t>
      </w:r>
      <w:bookmarkEnd w:id="76"/>
      <w:bookmarkEnd w:id="77"/>
      <w:bookmarkEnd w:id="78"/>
      <w:bookmarkEnd w:id="79"/>
    </w:p>
    <w:p w14:paraId="73965ACF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</w:pPr>
    </w:p>
    <w:p w14:paraId="6A26A471" w14:textId="77777777" w:rsidR="007E098F" w:rsidRPr="001A3399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lang w:eastAsia="tr-TR"/>
        </w:rPr>
      </w:pPr>
      <w:r w:rsidRPr="001A3399">
        <w:rPr>
          <w:rFonts w:eastAsia="Times New Roman" w:cs="Arial"/>
          <w:lang w:eastAsia="tr-TR"/>
        </w:rPr>
        <w:t>Küçük</w:t>
      </w:r>
      <w:r w:rsidRPr="001A3399">
        <w:rPr>
          <w:rFonts w:eastAsia="Times New Roman" w:cs="Arial"/>
          <w:spacing w:val="16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Ro</w:t>
      </w:r>
      <w:r w:rsidRPr="001A3399">
        <w:rPr>
          <w:rFonts w:eastAsia="Times New Roman" w:cs="Arial"/>
          <w:spacing w:val="-1"/>
          <w:lang w:eastAsia="tr-TR"/>
        </w:rPr>
        <w:t>m</w:t>
      </w:r>
      <w:r w:rsidRPr="001A3399">
        <w:rPr>
          <w:rFonts w:eastAsia="Times New Roman" w:cs="Arial"/>
          <w:spacing w:val="2"/>
          <w:lang w:eastAsia="tr-TR"/>
        </w:rPr>
        <w:t>e</w:t>
      </w:r>
      <w:r w:rsidRPr="001A3399">
        <w:rPr>
          <w:rFonts w:eastAsia="Times New Roman" w:cs="Arial"/>
          <w:lang w:eastAsia="tr-TR"/>
        </w:rPr>
        <w:t>n</w:t>
      </w:r>
      <w:r w:rsidRPr="001A3399">
        <w:rPr>
          <w:rFonts w:eastAsia="Times New Roman" w:cs="Arial"/>
          <w:spacing w:val="16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raka</w:t>
      </w:r>
      <w:r w:rsidRPr="001A3399">
        <w:rPr>
          <w:rFonts w:eastAsia="Times New Roman" w:cs="Arial"/>
          <w:spacing w:val="-1"/>
          <w:lang w:eastAsia="tr-TR"/>
        </w:rPr>
        <w:t>m</w:t>
      </w:r>
      <w:r w:rsidRPr="001A3399">
        <w:rPr>
          <w:rFonts w:eastAsia="Times New Roman" w:cs="Arial"/>
          <w:spacing w:val="1"/>
          <w:lang w:eastAsia="tr-TR"/>
        </w:rPr>
        <w:t>l</w:t>
      </w:r>
      <w:r w:rsidRPr="001A3399">
        <w:rPr>
          <w:rFonts w:eastAsia="Times New Roman" w:cs="Arial"/>
          <w:lang w:eastAsia="tr-TR"/>
        </w:rPr>
        <w:t>arı</w:t>
      </w:r>
      <w:r w:rsidRPr="001A3399">
        <w:rPr>
          <w:rFonts w:eastAsia="Times New Roman" w:cs="Arial"/>
          <w:spacing w:val="12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ile</w:t>
      </w:r>
      <w:r w:rsidRPr="001A3399">
        <w:rPr>
          <w:rFonts w:eastAsia="Times New Roman" w:cs="Arial"/>
          <w:spacing w:val="20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nu</w:t>
      </w:r>
      <w:r w:rsidRPr="001A3399">
        <w:rPr>
          <w:rFonts w:eastAsia="Times New Roman" w:cs="Arial"/>
          <w:spacing w:val="-1"/>
          <w:lang w:eastAsia="tr-TR"/>
        </w:rPr>
        <w:t>m</w:t>
      </w:r>
      <w:r w:rsidRPr="001A3399">
        <w:rPr>
          <w:rFonts w:eastAsia="Times New Roman" w:cs="Arial"/>
          <w:lang w:eastAsia="tr-TR"/>
        </w:rPr>
        <w:t>araland</w:t>
      </w:r>
      <w:r w:rsidRPr="001A3399">
        <w:rPr>
          <w:rFonts w:eastAsia="Times New Roman" w:cs="Arial"/>
          <w:spacing w:val="1"/>
          <w:lang w:eastAsia="tr-TR"/>
        </w:rPr>
        <w:t>ır</w:t>
      </w:r>
      <w:r w:rsidRPr="001A3399">
        <w:rPr>
          <w:rFonts w:eastAsia="Times New Roman" w:cs="Arial"/>
          <w:spacing w:val="-1"/>
          <w:lang w:eastAsia="tr-TR"/>
        </w:rPr>
        <w:t>ı</w:t>
      </w:r>
      <w:r w:rsidRPr="001A3399">
        <w:rPr>
          <w:rFonts w:eastAsia="Times New Roman" w:cs="Arial"/>
          <w:lang w:eastAsia="tr-TR"/>
        </w:rPr>
        <w:t>lan</w:t>
      </w:r>
      <w:r w:rsidRPr="001A3399">
        <w:rPr>
          <w:rFonts w:eastAsia="Times New Roman" w:cs="Arial"/>
          <w:spacing w:val="6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"tez</w:t>
      </w:r>
      <w:r w:rsidRPr="001A3399">
        <w:rPr>
          <w:rFonts w:eastAsia="Times New Roman" w:cs="Arial"/>
          <w:spacing w:val="18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özel</w:t>
      </w:r>
      <w:r w:rsidRPr="001A3399">
        <w:rPr>
          <w:rFonts w:eastAsia="Times New Roman" w:cs="Arial"/>
          <w:spacing w:val="18"/>
          <w:lang w:eastAsia="tr-TR"/>
        </w:rPr>
        <w:t xml:space="preserve"> </w:t>
      </w:r>
      <w:r w:rsidRPr="001A3399">
        <w:rPr>
          <w:rFonts w:eastAsia="Times New Roman" w:cs="Arial"/>
          <w:spacing w:val="-1"/>
          <w:lang w:eastAsia="tr-TR"/>
        </w:rPr>
        <w:t>s</w:t>
      </w:r>
      <w:r w:rsidRPr="001A3399">
        <w:rPr>
          <w:rFonts w:eastAsia="Times New Roman" w:cs="Arial"/>
          <w:spacing w:val="1"/>
          <w:lang w:eastAsia="tr-TR"/>
        </w:rPr>
        <w:t>a</w:t>
      </w:r>
      <w:r w:rsidRPr="001A3399">
        <w:rPr>
          <w:rFonts w:eastAsia="Times New Roman" w:cs="Arial"/>
          <w:lang w:eastAsia="tr-TR"/>
        </w:rPr>
        <w:t>yfalar</w:t>
      </w:r>
      <w:r w:rsidRPr="001A3399">
        <w:rPr>
          <w:rFonts w:eastAsia="Times New Roman" w:cs="Arial"/>
          <w:spacing w:val="-1"/>
          <w:lang w:eastAsia="tr-TR"/>
        </w:rPr>
        <w:t>ı</w:t>
      </w:r>
      <w:r>
        <w:rPr>
          <w:rFonts w:eastAsia="Times New Roman" w:cs="Arial"/>
          <w:spacing w:val="-1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/</w:t>
      </w:r>
      <w:r>
        <w:rPr>
          <w:rFonts w:eastAsia="Times New Roman" w:cs="Arial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tez</w:t>
      </w:r>
      <w:r w:rsidRPr="001A3399">
        <w:rPr>
          <w:rFonts w:eastAsia="Times New Roman" w:cs="Arial"/>
          <w:spacing w:val="10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ön</w:t>
      </w:r>
      <w:r w:rsidRPr="001A3399">
        <w:rPr>
          <w:rFonts w:eastAsia="Times New Roman" w:cs="Arial"/>
          <w:spacing w:val="20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sayfala</w:t>
      </w:r>
      <w:r w:rsidRPr="001A3399">
        <w:rPr>
          <w:rFonts w:eastAsia="Times New Roman" w:cs="Arial"/>
          <w:spacing w:val="1"/>
          <w:lang w:eastAsia="tr-TR"/>
        </w:rPr>
        <w:t>r</w:t>
      </w:r>
      <w:r w:rsidRPr="001A3399">
        <w:rPr>
          <w:rFonts w:eastAsia="Times New Roman" w:cs="Arial"/>
          <w:spacing w:val="-1"/>
          <w:lang w:eastAsia="tr-TR"/>
        </w:rPr>
        <w:t>ı</w:t>
      </w:r>
      <w:r w:rsidRPr="001A3399">
        <w:rPr>
          <w:rFonts w:eastAsia="Times New Roman" w:cs="Arial"/>
          <w:lang w:eastAsia="tr-TR"/>
        </w:rPr>
        <w:t>"</w:t>
      </w:r>
      <w:r w:rsidRPr="001A3399">
        <w:rPr>
          <w:rFonts w:eastAsia="Times New Roman" w:cs="Arial"/>
          <w:spacing w:val="13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 xml:space="preserve">ile </w:t>
      </w:r>
      <w:r w:rsidRPr="001A3399">
        <w:rPr>
          <w:rFonts w:eastAsia="Times New Roman" w:cs="Arial"/>
          <w:spacing w:val="1"/>
          <w:lang w:eastAsia="tr-TR"/>
        </w:rPr>
        <w:t>ilgil</w:t>
      </w:r>
      <w:r w:rsidRPr="001A3399">
        <w:rPr>
          <w:rFonts w:eastAsia="Times New Roman" w:cs="Arial"/>
          <w:lang w:eastAsia="tr-TR"/>
        </w:rPr>
        <w:t>i</w:t>
      </w:r>
      <w:r w:rsidRPr="001A3399">
        <w:rPr>
          <w:rFonts w:eastAsia="Times New Roman" w:cs="Arial"/>
          <w:spacing w:val="-5"/>
          <w:lang w:eastAsia="tr-TR"/>
        </w:rPr>
        <w:t xml:space="preserve"> </w:t>
      </w:r>
      <w:r w:rsidRPr="001A3399">
        <w:rPr>
          <w:rFonts w:eastAsia="Times New Roman" w:cs="Arial"/>
          <w:spacing w:val="1"/>
          <w:lang w:eastAsia="tr-TR"/>
        </w:rPr>
        <w:t>ilk</w:t>
      </w:r>
      <w:r w:rsidRPr="001A3399">
        <w:rPr>
          <w:rFonts w:eastAsia="Times New Roman" w:cs="Arial"/>
          <w:spacing w:val="-1"/>
          <w:lang w:eastAsia="tr-TR"/>
        </w:rPr>
        <w:t>e</w:t>
      </w:r>
      <w:r w:rsidRPr="001A3399">
        <w:rPr>
          <w:rFonts w:eastAsia="Times New Roman" w:cs="Arial"/>
          <w:spacing w:val="1"/>
          <w:lang w:eastAsia="tr-TR"/>
        </w:rPr>
        <w:t>le</w:t>
      </w:r>
      <w:r w:rsidRPr="001A3399">
        <w:rPr>
          <w:rFonts w:eastAsia="Times New Roman" w:cs="Arial"/>
          <w:lang w:eastAsia="tr-TR"/>
        </w:rPr>
        <w:t>r</w:t>
      </w:r>
      <w:r w:rsidRPr="001A3399">
        <w:rPr>
          <w:rFonts w:eastAsia="Times New Roman" w:cs="Arial"/>
          <w:spacing w:val="-7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aş</w:t>
      </w:r>
      <w:r w:rsidRPr="001A3399">
        <w:rPr>
          <w:rFonts w:eastAsia="Times New Roman" w:cs="Arial"/>
          <w:spacing w:val="1"/>
          <w:lang w:eastAsia="tr-TR"/>
        </w:rPr>
        <w:t>a</w:t>
      </w:r>
      <w:r w:rsidRPr="001A3399">
        <w:rPr>
          <w:rFonts w:eastAsia="Times New Roman" w:cs="Arial"/>
          <w:lang w:eastAsia="tr-TR"/>
        </w:rPr>
        <w:t>ğ</w:t>
      </w:r>
      <w:r w:rsidRPr="001A3399">
        <w:rPr>
          <w:rFonts w:eastAsia="Times New Roman" w:cs="Arial"/>
          <w:spacing w:val="1"/>
          <w:lang w:eastAsia="tr-TR"/>
        </w:rPr>
        <w:t>ı</w:t>
      </w:r>
      <w:r w:rsidRPr="001A3399">
        <w:rPr>
          <w:rFonts w:eastAsia="Times New Roman" w:cs="Arial"/>
          <w:lang w:eastAsia="tr-TR"/>
        </w:rPr>
        <w:t>da</w:t>
      </w:r>
      <w:r w:rsidRPr="001A3399">
        <w:rPr>
          <w:rFonts w:eastAsia="Times New Roman" w:cs="Arial"/>
          <w:spacing w:val="-7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verilmiştir.</w:t>
      </w:r>
    </w:p>
    <w:p w14:paraId="677F7CF5" w14:textId="77777777" w:rsidR="007E098F" w:rsidRPr="001A3399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lang w:eastAsia="tr-TR"/>
        </w:rPr>
      </w:pPr>
    </w:p>
    <w:p w14:paraId="20E9B127" w14:textId="77777777" w:rsidR="007E098F" w:rsidRPr="00087699" w:rsidRDefault="007E098F" w:rsidP="007E098F">
      <w:pPr>
        <w:rPr>
          <w:u w:val="single"/>
        </w:rPr>
      </w:pPr>
      <w:bookmarkStart w:id="80" w:name="_Toc370227227"/>
      <w:bookmarkStart w:id="81" w:name="_Toc381717582"/>
      <w:r w:rsidRPr="00087699">
        <w:rPr>
          <w:u w:val="single"/>
        </w:rPr>
        <w:t>Dış kapak</w:t>
      </w:r>
      <w:bookmarkEnd w:id="80"/>
      <w:bookmarkEnd w:id="81"/>
    </w:p>
    <w:p w14:paraId="403DD918" w14:textId="77777777" w:rsidR="007E098F" w:rsidRPr="001A3399" w:rsidRDefault="007E098F" w:rsidP="007E098F">
      <w:pPr>
        <w:spacing w:after="0"/>
        <w:rPr>
          <w:rFonts w:eastAsia="Times New Roman" w:cs="Arial"/>
          <w:lang w:eastAsia="tr-TR"/>
        </w:rPr>
      </w:pPr>
    </w:p>
    <w:p w14:paraId="1FBE42D7" w14:textId="77777777" w:rsidR="007E098F" w:rsidRPr="001A3399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lang w:eastAsia="tr-TR"/>
        </w:rPr>
      </w:pPr>
      <w:r w:rsidRPr="001A3399">
        <w:rPr>
          <w:rFonts w:eastAsia="Times New Roman" w:cs="Arial"/>
          <w:spacing w:val="1"/>
          <w:lang w:eastAsia="tr-TR"/>
        </w:rPr>
        <w:t>Cil</w:t>
      </w:r>
      <w:r w:rsidRPr="001A3399">
        <w:rPr>
          <w:rFonts w:eastAsia="Times New Roman" w:cs="Arial"/>
          <w:lang w:eastAsia="tr-TR"/>
        </w:rPr>
        <w:t>t</w:t>
      </w:r>
      <w:r w:rsidRPr="001A3399">
        <w:rPr>
          <w:rFonts w:eastAsia="Times New Roman" w:cs="Arial"/>
          <w:spacing w:val="46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s</w:t>
      </w:r>
      <w:r w:rsidRPr="001A3399">
        <w:rPr>
          <w:rFonts w:eastAsia="Times New Roman" w:cs="Arial"/>
          <w:spacing w:val="-1"/>
          <w:lang w:eastAsia="tr-TR"/>
        </w:rPr>
        <w:t>ı</w:t>
      </w:r>
      <w:r w:rsidRPr="001A3399">
        <w:rPr>
          <w:rFonts w:eastAsia="Times New Roman" w:cs="Arial"/>
          <w:spacing w:val="1"/>
          <w:lang w:eastAsia="tr-TR"/>
        </w:rPr>
        <w:t>r</w:t>
      </w:r>
      <w:r w:rsidRPr="001A3399">
        <w:rPr>
          <w:rFonts w:eastAsia="Times New Roman" w:cs="Arial"/>
          <w:spacing w:val="-1"/>
          <w:lang w:eastAsia="tr-TR"/>
        </w:rPr>
        <w:t>t</w:t>
      </w:r>
      <w:r w:rsidRPr="001A3399">
        <w:rPr>
          <w:rFonts w:eastAsia="Times New Roman" w:cs="Arial"/>
          <w:spacing w:val="1"/>
          <w:lang w:eastAsia="tr-TR"/>
        </w:rPr>
        <w:t>ı</w:t>
      </w:r>
      <w:r w:rsidRPr="001A3399">
        <w:rPr>
          <w:rFonts w:eastAsia="Times New Roman" w:cs="Arial"/>
          <w:lang w:eastAsia="tr-TR"/>
        </w:rPr>
        <w:t>ndaki</w:t>
      </w:r>
      <w:r w:rsidRPr="001A3399">
        <w:rPr>
          <w:rFonts w:eastAsia="Times New Roman" w:cs="Arial"/>
          <w:spacing w:val="41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yaz</w:t>
      </w:r>
      <w:r w:rsidRPr="001A3399">
        <w:rPr>
          <w:rFonts w:eastAsia="Times New Roman" w:cs="Arial"/>
          <w:spacing w:val="1"/>
          <w:lang w:eastAsia="tr-TR"/>
        </w:rPr>
        <w:t>ı</w:t>
      </w:r>
      <w:r w:rsidRPr="001A3399">
        <w:rPr>
          <w:rFonts w:eastAsia="Times New Roman" w:cs="Arial"/>
          <w:lang w:eastAsia="tr-TR"/>
        </w:rPr>
        <w:t>da</w:t>
      </w:r>
      <w:r w:rsidRPr="001A3399">
        <w:rPr>
          <w:rFonts w:eastAsia="Times New Roman" w:cs="Arial"/>
          <w:spacing w:val="44"/>
          <w:lang w:eastAsia="tr-TR"/>
        </w:rPr>
        <w:t xml:space="preserve"> </w:t>
      </w:r>
      <w:r w:rsidRPr="001A3399">
        <w:rPr>
          <w:rFonts w:eastAsia="Times New Roman" w:cs="Arial"/>
          <w:spacing w:val="-1"/>
          <w:lang w:eastAsia="tr-TR"/>
        </w:rPr>
        <w:t>y</w:t>
      </w:r>
      <w:r w:rsidRPr="001A3399">
        <w:rPr>
          <w:rFonts w:eastAsia="Times New Roman" w:cs="Arial"/>
          <w:spacing w:val="1"/>
          <w:lang w:eastAsia="tr-TR"/>
        </w:rPr>
        <w:t>e</w:t>
      </w:r>
      <w:r w:rsidRPr="001A3399">
        <w:rPr>
          <w:rFonts w:eastAsia="Times New Roman" w:cs="Arial"/>
          <w:lang w:eastAsia="tr-TR"/>
        </w:rPr>
        <w:t>r</w:t>
      </w:r>
      <w:r w:rsidRPr="001A3399">
        <w:rPr>
          <w:rFonts w:eastAsia="Times New Roman" w:cs="Arial"/>
          <w:spacing w:val="47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alacak</w:t>
      </w:r>
      <w:r w:rsidRPr="001A3399">
        <w:rPr>
          <w:rFonts w:eastAsia="Times New Roman" w:cs="Arial"/>
          <w:spacing w:val="44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bilgiler,</w:t>
      </w:r>
      <w:r w:rsidRPr="001A3399">
        <w:rPr>
          <w:rFonts w:eastAsia="Times New Roman" w:cs="Arial"/>
          <w:spacing w:val="42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yuka</w:t>
      </w:r>
      <w:r w:rsidRPr="001A3399">
        <w:rPr>
          <w:rFonts w:eastAsia="Times New Roman" w:cs="Arial"/>
          <w:spacing w:val="-1"/>
          <w:lang w:eastAsia="tr-TR"/>
        </w:rPr>
        <w:t>r</w:t>
      </w:r>
      <w:r w:rsidRPr="001A3399">
        <w:rPr>
          <w:rFonts w:eastAsia="Times New Roman" w:cs="Arial"/>
          <w:spacing w:val="1"/>
          <w:lang w:eastAsia="tr-TR"/>
        </w:rPr>
        <w:t>ı</w:t>
      </w:r>
      <w:r w:rsidRPr="001A3399">
        <w:rPr>
          <w:rFonts w:eastAsia="Times New Roman" w:cs="Arial"/>
          <w:lang w:eastAsia="tr-TR"/>
        </w:rPr>
        <w:t>dan</w:t>
      </w:r>
      <w:r w:rsidRPr="001A3399">
        <w:rPr>
          <w:rFonts w:eastAsia="Times New Roman" w:cs="Arial"/>
          <w:spacing w:val="40"/>
          <w:lang w:eastAsia="tr-TR"/>
        </w:rPr>
        <w:t xml:space="preserve"> </w:t>
      </w:r>
      <w:r w:rsidRPr="001A3399">
        <w:rPr>
          <w:rFonts w:eastAsia="Times New Roman" w:cs="Arial"/>
          <w:spacing w:val="1"/>
          <w:lang w:eastAsia="tr-TR"/>
        </w:rPr>
        <w:t>a</w:t>
      </w:r>
      <w:r w:rsidRPr="001A3399">
        <w:rPr>
          <w:rFonts w:eastAsia="Times New Roman" w:cs="Arial"/>
          <w:lang w:eastAsia="tr-TR"/>
        </w:rPr>
        <w:t>ş</w:t>
      </w:r>
      <w:r w:rsidRPr="001A3399">
        <w:rPr>
          <w:rFonts w:eastAsia="Times New Roman" w:cs="Arial"/>
          <w:spacing w:val="1"/>
          <w:lang w:eastAsia="tr-TR"/>
        </w:rPr>
        <w:t>a</w:t>
      </w:r>
      <w:r w:rsidRPr="001A3399">
        <w:rPr>
          <w:rFonts w:eastAsia="Times New Roman" w:cs="Arial"/>
          <w:spacing w:val="-1"/>
          <w:lang w:eastAsia="tr-TR"/>
        </w:rPr>
        <w:t>ğ</w:t>
      </w:r>
      <w:r w:rsidRPr="001A3399">
        <w:rPr>
          <w:rFonts w:eastAsia="Times New Roman" w:cs="Arial"/>
          <w:spacing w:val="1"/>
          <w:lang w:eastAsia="tr-TR"/>
        </w:rPr>
        <w:t>ı</w:t>
      </w:r>
      <w:r w:rsidRPr="001A3399">
        <w:rPr>
          <w:rFonts w:eastAsia="Times New Roman" w:cs="Arial"/>
          <w:spacing w:val="-1"/>
          <w:lang w:eastAsia="tr-TR"/>
        </w:rPr>
        <w:t>y</w:t>
      </w:r>
      <w:r w:rsidRPr="001A3399">
        <w:rPr>
          <w:rFonts w:eastAsia="Times New Roman" w:cs="Arial"/>
          <w:lang w:eastAsia="tr-TR"/>
        </w:rPr>
        <w:t>a</w:t>
      </w:r>
      <w:r w:rsidRPr="001A3399">
        <w:rPr>
          <w:rFonts w:eastAsia="Times New Roman" w:cs="Arial"/>
          <w:spacing w:val="43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doğ</w:t>
      </w:r>
      <w:r w:rsidRPr="001A3399">
        <w:rPr>
          <w:rFonts w:eastAsia="Times New Roman" w:cs="Arial"/>
          <w:spacing w:val="1"/>
          <w:lang w:eastAsia="tr-TR"/>
        </w:rPr>
        <w:t>r</w:t>
      </w:r>
      <w:r w:rsidRPr="001A3399">
        <w:rPr>
          <w:rFonts w:eastAsia="Times New Roman" w:cs="Arial"/>
          <w:lang w:eastAsia="tr-TR"/>
        </w:rPr>
        <w:t>u</w:t>
      </w:r>
      <w:r w:rsidRPr="001A3399">
        <w:rPr>
          <w:rFonts w:eastAsia="Times New Roman" w:cs="Arial"/>
          <w:spacing w:val="44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şu</w:t>
      </w:r>
      <w:r w:rsidRPr="001A3399">
        <w:rPr>
          <w:rFonts w:eastAsia="Times New Roman" w:cs="Arial"/>
          <w:spacing w:val="46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s</w:t>
      </w:r>
      <w:r w:rsidRPr="001A3399">
        <w:rPr>
          <w:rFonts w:eastAsia="Times New Roman" w:cs="Arial"/>
          <w:spacing w:val="1"/>
          <w:lang w:eastAsia="tr-TR"/>
        </w:rPr>
        <w:t>ı</w:t>
      </w:r>
      <w:r w:rsidRPr="001A3399">
        <w:rPr>
          <w:rFonts w:eastAsia="Times New Roman" w:cs="Arial"/>
          <w:lang w:eastAsia="tr-TR"/>
        </w:rPr>
        <w:t>raya</w:t>
      </w:r>
      <w:r w:rsidRPr="001A3399">
        <w:rPr>
          <w:rFonts w:eastAsia="Times New Roman" w:cs="Arial"/>
          <w:spacing w:val="44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g</w:t>
      </w:r>
      <w:r w:rsidRPr="001A3399">
        <w:rPr>
          <w:rFonts w:eastAsia="Times New Roman" w:cs="Arial"/>
          <w:spacing w:val="-1"/>
          <w:lang w:eastAsia="tr-TR"/>
        </w:rPr>
        <w:t>ö</w:t>
      </w:r>
      <w:r w:rsidRPr="001A3399">
        <w:rPr>
          <w:rFonts w:eastAsia="Times New Roman" w:cs="Arial"/>
          <w:lang w:eastAsia="tr-TR"/>
        </w:rPr>
        <w:t>re ya</w:t>
      </w:r>
      <w:r w:rsidRPr="001A3399">
        <w:rPr>
          <w:rFonts w:eastAsia="Times New Roman" w:cs="Arial"/>
          <w:spacing w:val="1"/>
          <w:lang w:eastAsia="tr-TR"/>
        </w:rPr>
        <w:t>zıl</w:t>
      </w:r>
      <w:r w:rsidRPr="001A3399">
        <w:rPr>
          <w:rFonts w:eastAsia="Times New Roman" w:cs="Arial"/>
          <w:spacing w:val="-1"/>
          <w:lang w:eastAsia="tr-TR"/>
        </w:rPr>
        <w:t>m</w:t>
      </w:r>
      <w:r w:rsidRPr="001A3399">
        <w:rPr>
          <w:rFonts w:eastAsia="Times New Roman" w:cs="Arial"/>
          <w:spacing w:val="1"/>
          <w:lang w:eastAsia="tr-TR"/>
        </w:rPr>
        <w:t>alı</w:t>
      </w:r>
      <w:r w:rsidRPr="001A3399">
        <w:rPr>
          <w:rFonts w:eastAsia="Times New Roman" w:cs="Arial"/>
          <w:lang w:eastAsia="tr-TR"/>
        </w:rPr>
        <w:t>d</w:t>
      </w:r>
      <w:r w:rsidRPr="001A3399">
        <w:rPr>
          <w:rFonts w:eastAsia="Times New Roman" w:cs="Arial"/>
          <w:spacing w:val="-1"/>
          <w:lang w:eastAsia="tr-TR"/>
        </w:rPr>
        <w:t>ı</w:t>
      </w:r>
      <w:r w:rsidRPr="001A3399">
        <w:rPr>
          <w:rFonts w:eastAsia="Times New Roman" w:cs="Arial"/>
          <w:lang w:eastAsia="tr-TR"/>
        </w:rPr>
        <w:t>r:</w:t>
      </w:r>
      <w:r w:rsidRPr="001A3399">
        <w:rPr>
          <w:rFonts w:eastAsia="Times New Roman" w:cs="Arial"/>
          <w:spacing w:val="-12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Ad</w:t>
      </w:r>
      <w:r w:rsidRPr="001A3399">
        <w:rPr>
          <w:rFonts w:eastAsia="Times New Roman" w:cs="Arial"/>
          <w:spacing w:val="-3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ve</w:t>
      </w:r>
      <w:r w:rsidRPr="001A3399">
        <w:rPr>
          <w:rFonts w:eastAsia="Times New Roman" w:cs="Arial"/>
          <w:spacing w:val="-2"/>
          <w:lang w:eastAsia="tr-TR"/>
        </w:rPr>
        <w:t xml:space="preserve"> </w:t>
      </w:r>
      <w:proofErr w:type="spellStart"/>
      <w:r w:rsidRPr="001A3399">
        <w:rPr>
          <w:rFonts w:eastAsia="Times New Roman" w:cs="Arial"/>
          <w:lang w:eastAsia="tr-TR"/>
        </w:rPr>
        <w:t>Soyad</w:t>
      </w:r>
      <w:proofErr w:type="spellEnd"/>
      <w:r w:rsidRPr="001A3399">
        <w:rPr>
          <w:rFonts w:eastAsia="Times New Roman" w:cs="Arial"/>
          <w:lang w:eastAsia="tr-TR"/>
        </w:rPr>
        <w:t>,</w:t>
      </w:r>
      <w:r w:rsidRPr="001A3399">
        <w:rPr>
          <w:rFonts w:eastAsia="Times New Roman" w:cs="Arial"/>
          <w:spacing w:val="-7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An</w:t>
      </w:r>
      <w:r w:rsidRPr="001A3399">
        <w:rPr>
          <w:rFonts w:eastAsia="Times New Roman" w:cs="Arial"/>
          <w:spacing w:val="-1"/>
          <w:lang w:eastAsia="tr-TR"/>
        </w:rPr>
        <w:t>a</w:t>
      </w:r>
      <w:r>
        <w:rPr>
          <w:rFonts w:eastAsia="Times New Roman" w:cs="Arial"/>
          <w:spacing w:val="-1"/>
          <w:lang w:eastAsia="tr-TR"/>
        </w:rPr>
        <w:t xml:space="preserve"> B</w:t>
      </w:r>
      <w:r w:rsidRPr="001A3399">
        <w:rPr>
          <w:rFonts w:eastAsia="Times New Roman" w:cs="Arial"/>
          <w:lang w:eastAsia="tr-TR"/>
        </w:rPr>
        <w:t>ilim</w:t>
      </w:r>
      <w:r w:rsidRPr="001A3399">
        <w:rPr>
          <w:rFonts w:eastAsia="Times New Roman" w:cs="Arial"/>
          <w:spacing w:val="-11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Da</w:t>
      </w:r>
      <w:r w:rsidRPr="001A3399">
        <w:rPr>
          <w:rFonts w:eastAsia="Times New Roman" w:cs="Arial"/>
          <w:spacing w:val="1"/>
          <w:lang w:eastAsia="tr-TR"/>
        </w:rPr>
        <w:t>lı/ Bilim Dalı</w:t>
      </w:r>
      <w:r w:rsidRPr="001A3399">
        <w:rPr>
          <w:rFonts w:eastAsia="Times New Roman" w:cs="Arial"/>
          <w:lang w:eastAsia="tr-TR"/>
        </w:rPr>
        <w:t>,</w:t>
      </w:r>
      <w:r w:rsidRPr="001A3399">
        <w:rPr>
          <w:rFonts w:eastAsia="Times New Roman" w:cs="Arial"/>
          <w:spacing w:val="-7"/>
          <w:lang w:eastAsia="tr-TR"/>
        </w:rPr>
        <w:t xml:space="preserve"> ay ve </w:t>
      </w:r>
      <w:r w:rsidRPr="001A3399">
        <w:rPr>
          <w:rFonts w:eastAsia="Times New Roman" w:cs="Arial"/>
          <w:lang w:eastAsia="tr-TR"/>
        </w:rPr>
        <w:t>y</w:t>
      </w:r>
      <w:r w:rsidRPr="001A3399">
        <w:rPr>
          <w:rFonts w:eastAsia="Times New Roman" w:cs="Arial"/>
          <w:spacing w:val="1"/>
          <w:lang w:eastAsia="tr-TR"/>
        </w:rPr>
        <w:t>ıl.</w:t>
      </w:r>
    </w:p>
    <w:p w14:paraId="6116F2C4" w14:textId="77777777" w:rsidR="007E098F" w:rsidRPr="001A3399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sz w:val="20"/>
          <w:szCs w:val="20"/>
          <w:lang w:eastAsia="tr-TR"/>
        </w:rPr>
      </w:pPr>
    </w:p>
    <w:p w14:paraId="486C400A" w14:textId="77777777" w:rsidR="007E098F" w:rsidRPr="001A3399" w:rsidRDefault="007E098F" w:rsidP="007E098F">
      <w:pPr>
        <w:pStyle w:val="Balk3"/>
      </w:pPr>
      <w:bookmarkStart w:id="82" w:name="_Toc370227234"/>
      <w:bookmarkStart w:id="83" w:name="_Toc381717589"/>
      <w:bookmarkStart w:id="84" w:name="_Toc9609971"/>
      <w:bookmarkStart w:id="85" w:name="_Toc216440145"/>
      <w:r>
        <w:t>4</w:t>
      </w:r>
      <w:r w:rsidRPr="001A3399">
        <w:t>.1.</w:t>
      </w:r>
      <w:r>
        <w:t>1</w:t>
      </w:r>
      <w:r w:rsidRPr="001A3399">
        <w:t xml:space="preserve">. </w:t>
      </w:r>
      <w:bookmarkEnd w:id="82"/>
      <w:bookmarkEnd w:id="83"/>
      <w:r>
        <w:t>Başlık 3</w:t>
      </w:r>
      <w:bookmarkEnd w:id="84"/>
      <w:bookmarkEnd w:id="85"/>
    </w:p>
    <w:p w14:paraId="7BE19C9E" w14:textId="77777777" w:rsidR="007E098F" w:rsidRPr="001A3399" w:rsidRDefault="007E098F" w:rsidP="007E098F">
      <w:pPr>
        <w:spacing w:after="0"/>
        <w:rPr>
          <w:rFonts w:eastAsia="Times New Roman" w:cs="Arial"/>
          <w:lang w:eastAsia="tr-TR"/>
        </w:rPr>
      </w:pPr>
    </w:p>
    <w:p w14:paraId="19424333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spacing w:val="1"/>
          <w:lang w:eastAsia="tr-TR"/>
        </w:rPr>
      </w:pPr>
      <w:r>
        <w:rPr>
          <w:rFonts w:eastAsia="Times New Roman" w:cs="Arial"/>
          <w:noProof/>
          <w:spacing w:val="1"/>
          <w:lang w:eastAsia="tr-TR"/>
        </w:rPr>
        <w:drawing>
          <wp:inline distT="0" distB="0" distL="0" distR="0" wp14:anchorId="60925573" wp14:editId="68E4F80A">
            <wp:extent cx="5572125" cy="2847975"/>
            <wp:effectExtent l="0" t="0" r="9525" b="9525"/>
            <wp:docPr id="3" name="Resim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8"/>
                    <pic:cNvPicPr>
                      <a:picLocks noChangeAspect="1" noChangeArrowheads="1"/>
                    </pic:cNvPicPr>
                  </pic:nvPicPr>
                  <pic:blipFill>
                    <a:blip r:embed="rId1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572125" cy="284797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1E18C14A" w14:textId="77777777" w:rsidR="007E098F" w:rsidRDefault="007E098F" w:rsidP="007E098F">
      <w:pPr>
        <w:pStyle w:val="ekilYazs"/>
        <w:rPr>
          <w:lang w:eastAsia="tr-TR"/>
        </w:rPr>
      </w:pPr>
      <w:bookmarkStart w:id="86" w:name="_Toc534380501"/>
      <w:bookmarkStart w:id="87" w:name="_Toc536533804"/>
      <w:bookmarkStart w:id="88" w:name="_Toc9610291"/>
      <w:bookmarkStart w:id="89" w:name="_Toc216440154"/>
      <w:r>
        <w:rPr>
          <w:lang w:eastAsia="tr-TR"/>
        </w:rPr>
        <w:t>Şekil 4.1. İçindekiler sayfası güncelleme</w:t>
      </w:r>
      <w:bookmarkEnd w:id="86"/>
      <w:bookmarkEnd w:id="87"/>
      <w:bookmarkEnd w:id="88"/>
      <w:bookmarkEnd w:id="89"/>
    </w:p>
    <w:p w14:paraId="36BBEB7B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spacing w:val="1"/>
          <w:lang w:eastAsia="tr-TR"/>
        </w:rPr>
      </w:pPr>
    </w:p>
    <w:p w14:paraId="62459EFB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lang w:eastAsia="tr-TR"/>
        </w:rPr>
      </w:pPr>
      <w:bookmarkStart w:id="90" w:name="_Toc370227235"/>
      <w:bookmarkStart w:id="91" w:name="_Toc381717590"/>
    </w:p>
    <w:p w14:paraId="23F0E019" w14:textId="77777777" w:rsidR="007E098F" w:rsidRPr="001A3399" w:rsidRDefault="007E098F" w:rsidP="007E098F">
      <w:pPr>
        <w:pStyle w:val="Balk3"/>
      </w:pPr>
      <w:bookmarkStart w:id="92" w:name="_Toc370227237"/>
      <w:bookmarkStart w:id="93" w:name="_Toc381717592"/>
      <w:bookmarkStart w:id="94" w:name="_Toc9609972"/>
      <w:bookmarkStart w:id="95" w:name="_Toc216440146"/>
      <w:bookmarkEnd w:id="90"/>
      <w:bookmarkEnd w:id="91"/>
      <w:r>
        <w:lastRenderedPageBreak/>
        <w:t>4</w:t>
      </w:r>
      <w:r w:rsidRPr="001A3399">
        <w:t>.1.</w:t>
      </w:r>
      <w:r>
        <w:t>2</w:t>
      </w:r>
      <w:r w:rsidRPr="001A3399">
        <w:t xml:space="preserve">. </w:t>
      </w:r>
      <w:bookmarkEnd w:id="92"/>
      <w:bookmarkEnd w:id="93"/>
      <w:r>
        <w:t>Başlık 3</w:t>
      </w:r>
      <w:bookmarkEnd w:id="94"/>
      <w:bookmarkEnd w:id="95"/>
    </w:p>
    <w:p w14:paraId="6AD1DB8C" w14:textId="77777777" w:rsidR="007E098F" w:rsidRPr="001A3399" w:rsidRDefault="007E098F" w:rsidP="007E098F">
      <w:pPr>
        <w:spacing w:after="0"/>
        <w:rPr>
          <w:rFonts w:eastAsia="Times New Roman" w:cs="Arial"/>
          <w:lang w:eastAsia="tr-TR"/>
        </w:rPr>
      </w:pPr>
    </w:p>
    <w:p w14:paraId="0FE07A1B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spacing w:val="1"/>
          <w:lang w:eastAsia="tr-TR"/>
        </w:rPr>
      </w:pPr>
      <w:r w:rsidRPr="001A3399">
        <w:rPr>
          <w:rFonts w:eastAsia="Times New Roman" w:cs="Arial"/>
          <w:lang w:eastAsia="tr-TR"/>
        </w:rPr>
        <w:t>Şekil</w:t>
      </w:r>
      <w:r w:rsidRPr="001A3399">
        <w:rPr>
          <w:rFonts w:eastAsia="Times New Roman" w:cs="Arial"/>
          <w:spacing w:val="8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olarak</w:t>
      </w:r>
      <w:r w:rsidRPr="001A3399">
        <w:rPr>
          <w:rFonts w:eastAsia="Times New Roman" w:cs="Arial"/>
          <w:spacing w:val="6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verile</w:t>
      </w:r>
      <w:r w:rsidRPr="001A3399">
        <w:rPr>
          <w:rFonts w:eastAsia="Times New Roman" w:cs="Arial"/>
          <w:spacing w:val="-1"/>
          <w:lang w:eastAsia="tr-TR"/>
        </w:rPr>
        <w:t>m</w:t>
      </w:r>
      <w:r w:rsidRPr="001A3399">
        <w:rPr>
          <w:rFonts w:eastAsia="Times New Roman" w:cs="Arial"/>
          <w:spacing w:val="1"/>
          <w:lang w:eastAsia="tr-TR"/>
        </w:rPr>
        <w:t>e</w:t>
      </w:r>
      <w:r w:rsidRPr="001A3399">
        <w:rPr>
          <w:rFonts w:eastAsia="Times New Roman" w:cs="Arial"/>
          <w:lang w:eastAsia="tr-TR"/>
        </w:rPr>
        <w:t>yen, fot</w:t>
      </w:r>
      <w:r w:rsidRPr="001A3399">
        <w:rPr>
          <w:rFonts w:eastAsia="Times New Roman" w:cs="Arial"/>
          <w:spacing w:val="-1"/>
          <w:lang w:eastAsia="tr-TR"/>
        </w:rPr>
        <w:t>o</w:t>
      </w:r>
      <w:r w:rsidRPr="001A3399">
        <w:rPr>
          <w:rFonts w:eastAsia="Times New Roman" w:cs="Arial"/>
          <w:lang w:eastAsia="tr-TR"/>
        </w:rPr>
        <w:t>ğ</w:t>
      </w:r>
      <w:r w:rsidRPr="001A3399">
        <w:rPr>
          <w:rFonts w:eastAsia="Times New Roman" w:cs="Arial"/>
          <w:spacing w:val="1"/>
          <w:lang w:eastAsia="tr-TR"/>
        </w:rPr>
        <w:t>ra</w:t>
      </w:r>
      <w:r w:rsidRPr="001A3399">
        <w:rPr>
          <w:rFonts w:eastAsia="Times New Roman" w:cs="Arial"/>
          <w:spacing w:val="-1"/>
          <w:lang w:eastAsia="tr-TR"/>
        </w:rPr>
        <w:t>f</w:t>
      </w:r>
      <w:r w:rsidRPr="001A3399">
        <w:rPr>
          <w:rFonts w:eastAsia="Times New Roman" w:cs="Arial"/>
          <w:lang w:eastAsia="tr-TR"/>
        </w:rPr>
        <w:t>ı</w:t>
      </w:r>
      <w:r w:rsidRPr="001A3399">
        <w:rPr>
          <w:rFonts w:eastAsia="Times New Roman" w:cs="Arial"/>
          <w:spacing w:val="4"/>
          <w:lang w:eastAsia="tr-TR"/>
        </w:rPr>
        <w:t xml:space="preserve"> </w:t>
      </w:r>
      <w:r w:rsidRPr="001A3399">
        <w:rPr>
          <w:rFonts w:eastAsia="Times New Roman" w:cs="Arial"/>
          <w:spacing w:val="1"/>
          <w:lang w:eastAsia="tr-TR"/>
        </w:rPr>
        <w:t>çekil</w:t>
      </w:r>
      <w:r w:rsidRPr="001A3399">
        <w:rPr>
          <w:rFonts w:eastAsia="Times New Roman" w:cs="Arial"/>
          <w:spacing w:val="-1"/>
          <w:lang w:eastAsia="tr-TR"/>
        </w:rPr>
        <w:t>m</w:t>
      </w:r>
      <w:r w:rsidRPr="001A3399">
        <w:rPr>
          <w:rFonts w:eastAsia="Times New Roman" w:cs="Arial"/>
          <w:lang w:eastAsia="tr-TR"/>
        </w:rPr>
        <w:t>iş</w:t>
      </w:r>
      <w:r w:rsidRPr="001A3399">
        <w:rPr>
          <w:rFonts w:eastAsia="Times New Roman" w:cs="Arial"/>
          <w:spacing w:val="4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nesne,</w:t>
      </w:r>
      <w:r w:rsidRPr="001A3399">
        <w:rPr>
          <w:rFonts w:eastAsia="Times New Roman" w:cs="Arial"/>
          <w:spacing w:val="6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bitki,</w:t>
      </w:r>
      <w:r w:rsidRPr="001A3399">
        <w:rPr>
          <w:rFonts w:eastAsia="Times New Roman" w:cs="Arial"/>
          <w:spacing w:val="7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hayvan,</w:t>
      </w:r>
      <w:r w:rsidRPr="001A3399">
        <w:rPr>
          <w:rFonts w:eastAsia="Times New Roman" w:cs="Arial"/>
          <w:spacing w:val="5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doğa</w:t>
      </w:r>
      <w:r w:rsidRPr="001A3399">
        <w:rPr>
          <w:rFonts w:eastAsia="Times New Roman" w:cs="Arial"/>
          <w:spacing w:val="8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vb. resi</w:t>
      </w:r>
      <w:r w:rsidRPr="001A3399">
        <w:rPr>
          <w:rFonts w:eastAsia="Times New Roman" w:cs="Arial"/>
          <w:spacing w:val="-1"/>
          <w:lang w:eastAsia="tr-TR"/>
        </w:rPr>
        <w:t>m</w:t>
      </w:r>
      <w:r w:rsidRPr="001A3399">
        <w:rPr>
          <w:rFonts w:eastAsia="Times New Roman" w:cs="Arial"/>
          <w:spacing w:val="1"/>
          <w:lang w:eastAsia="tr-TR"/>
        </w:rPr>
        <w:t>l</w:t>
      </w:r>
      <w:r w:rsidRPr="001A3399">
        <w:rPr>
          <w:rFonts w:eastAsia="Times New Roman" w:cs="Arial"/>
          <w:lang w:eastAsia="tr-TR"/>
        </w:rPr>
        <w:t>e</w:t>
      </w:r>
      <w:r w:rsidRPr="001A3399">
        <w:rPr>
          <w:rFonts w:eastAsia="Times New Roman" w:cs="Arial"/>
          <w:spacing w:val="-1"/>
          <w:lang w:eastAsia="tr-TR"/>
        </w:rPr>
        <w:t>m</w:t>
      </w:r>
      <w:r w:rsidRPr="001A3399">
        <w:rPr>
          <w:rFonts w:eastAsia="Times New Roman" w:cs="Arial"/>
          <w:lang w:eastAsia="tr-TR"/>
        </w:rPr>
        <w:t>eler,</w:t>
      </w:r>
      <w:r w:rsidRPr="001A3399">
        <w:rPr>
          <w:rFonts w:eastAsia="Times New Roman" w:cs="Arial"/>
          <w:spacing w:val="-13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fotoğraf</w:t>
      </w:r>
      <w:r w:rsidRPr="001A3399">
        <w:rPr>
          <w:rFonts w:eastAsia="Times New Roman" w:cs="Arial"/>
          <w:spacing w:val="-8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haline</w:t>
      </w:r>
      <w:r w:rsidRPr="001A3399">
        <w:rPr>
          <w:rFonts w:eastAsia="Times New Roman" w:cs="Arial"/>
          <w:spacing w:val="-6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g</w:t>
      </w:r>
      <w:r w:rsidRPr="001A3399">
        <w:rPr>
          <w:rFonts w:eastAsia="Times New Roman" w:cs="Arial"/>
          <w:spacing w:val="-1"/>
          <w:lang w:eastAsia="tr-TR"/>
        </w:rPr>
        <w:t>e</w:t>
      </w:r>
      <w:r w:rsidRPr="001A3399">
        <w:rPr>
          <w:rFonts w:eastAsia="Times New Roman" w:cs="Arial"/>
          <w:lang w:eastAsia="tr-TR"/>
        </w:rPr>
        <w:t>tiril</w:t>
      </w:r>
      <w:r w:rsidRPr="001A3399">
        <w:rPr>
          <w:rFonts w:eastAsia="Times New Roman" w:cs="Arial"/>
          <w:spacing w:val="-1"/>
          <w:lang w:eastAsia="tr-TR"/>
        </w:rPr>
        <w:t>m</w:t>
      </w:r>
      <w:r w:rsidRPr="001A3399">
        <w:rPr>
          <w:rFonts w:eastAsia="Times New Roman" w:cs="Arial"/>
          <w:spacing w:val="1"/>
          <w:lang w:eastAsia="tr-TR"/>
        </w:rPr>
        <w:t>i</w:t>
      </w:r>
      <w:r w:rsidRPr="001A3399">
        <w:rPr>
          <w:rFonts w:eastAsia="Times New Roman" w:cs="Arial"/>
          <w:lang w:eastAsia="tr-TR"/>
        </w:rPr>
        <w:t>ş</w:t>
      </w:r>
      <w:r w:rsidRPr="001A3399">
        <w:rPr>
          <w:rFonts w:eastAsia="Times New Roman" w:cs="Arial"/>
          <w:spacing w:val="-8"/>
          <w:lang w:eastAsia="tr-TR"/>
        </w:rPr>
        <w:t xml:space="preserve"> </w:t>
      </w:r>
      <w:r w:rsidRPr="001A3399">
        <w:rPr>
          <w:rFonts w:eastAsia="Times New Roman" w:cs="Arial"/>
          <w:spacing w:val="-1"/>
          <w:lang w:eastAsia="tr-TR"/>
        </w:rPr>
        <w:t>m</w:t>
      </w:r>
      <w:r w:rsidRPr="001A3399">
        <w:rPr>
          <w:rFonts w:eastAsia="Times New Roman" w:cs="Arial"/>
          <w:spacing w:val="1"/>
          <w:lang w:eastAsia="tr-TR"/>
        </w:rPr>
        <w:t>i</w:t>
      </w:r>
      <w:r w:rsidRPr="001A3399">
        <w:rPr>
          <w:rFonts w:eastAsia="Times New Roman" w:cs="Arial"/>
          <w:lang w:eastAsia="tr-TR"/>
        </w:rPr>
        <w:t>kroskop</w:t>
      </w:r>
      <w:r w:rsidRPr="001A3399">
        <w:rPr>
          <w:rFonts w:eastAsia="Times New Roman" w:cs="Arial"/>
          <w:spacing w:val="-9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görüntüleri,</w:t>
      </w:r>
      <w:r w:rsidRPr="001A3399">
        <w:rPr>
          <w:rFonts w:eastAsia="Times New Roman" w:cs="Arial"/>
          <w:spacing w:val="-10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bilgisa</w:t>
      </w:r>
      <w:r w:rsidRPr="001A3399">
        <w:rPr>
          <w:rFonts w:eastAsia="Times New Roman" w:cs="Arial"/>
          <w:spacing w:val="-1"/>
          <w:lang w:eastAsia="tr-TR"/>
        </w:rPr>
        <w:t>y</w:t>
      </w:r>
      <w:r w:rsidRPr="001A3399">
        <w:rPr>
          <w:rFonts w:eastAsia="Times New Roman" w:cs="Arial"/>
          <w:lang w:eastAsia="tr-TR"/>
        </w:rPr>
        <w:t>ar</w:t>
      </w:r>
      <w:r w:rsidRPr="001A3399">
        <w:rPr>
          <w:rFonts w:eastAsia="Times New Roman" w:cs="Arial"/>
          <w:spacing w:val="-8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ç</w:t>
      </w:r>
      <w:r w:rsidRPr="001A3399">
        <w:rPr>
          <w:rFonts w:eastAsia="Times New Roman" w:cs="Arial"/>
          <w:spacing w:val="1"/>
          <w:lang w:eastAsia="tr-TR"/>
        </w:rPr>
        <w:t>ı</w:t>
      </w:r>
      <w:r w:rsidRPr="001A3399">
        <w:rPr>
          <w:rFonts w:eastAsia="Times New Roman" w:cs="Arial"/>
          <w:lang w:eastAsia="tr-TR"/>
        </w:rPr>
        <w:t>k</w:t>
      </w:r>
      <w:r w:rsidRPr="001A3399">
        <w:rPr>
          <w:rFonts w:eastAsia="Times New Roman" w:cs="Arial"/>
          <w:spacing w:val="1"/>
          <w:lang w:eastAsia="tr-TR"/>
        </w:rPr>
        <w:t>t</w:t>
      </w:r>
      <w:r w:rsidRPr="001A3399">
        <w:rPr>
          <w:rFonts w:eastAsia="Times New Roman" w:cs="Arial"/>
          <w:spacing w:val="-1"/>
          <w:lang w:eastAsia="tr-TR"/>
        </w:rPr>
        <w:t>ı</w:t>
      </w:r>
      <w:r w:rsidRPr="001A3399">
        <w:rPr>
          <w:rFonts w:eastAsia="Times New Roman" w:cs="Arial"/>
          <w:spacing w:val="1"/>
          <w:lang w:eastAsia="tr-TR"/>
        </w:rPr>
        <w:t>la</w:t>
      </w:r>
      <w:r w:rsidRPr="001A3399">
        <w:rPr>
          <w:rFonts w:eastAsia="Times New Roman" w:cs="Arial"/>
          <w:spacing w:val="-1"/>
          <w:lang w:eastAsia="tr-TR"/>
        </w:rPr>
        <w:t>r</w:t>
      </w:r>
      <w:r w:rsidRPr="001A3399">
        <w:rPr>
          <w:rFonts w:eastAsia="Times New Roman" w:cs="Arial"/>
          <w:lang w:eastAsia="tr-TR"/>
        </w:rPr>
        <w:t>ı</w:t>
      </w:r>
      <w:r w:rsidRPr="001A3399">
        <w:rPr>
          <w:rFonts w:eastAsia="Times New Roman" w:cs="Arial"/>
          <w:spacing w:val="-6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vb. listesi</w:t>
      </w:r>
      <w:r w:rsidRPr="001A3399">
        <w:rPr>
          <w:rFonts w:eastAsia="Times New Roman" w:cs="Arial"/>
          <w:spacing w:val="58"/>
          <w:lang w:eastAsia="tr-TR"/>
        </w:rPr>
        <w:t xml:space="preserve"> </w:t>
      </w:r>
      <w:r w:rsidRPr="001A3399">
        <w:rPr>
          <w:rFonts w:eastAsia="Times New Roman" w:cs="Arial"/>
          <w:spacing w:val="-1"/>
          <w:lang w:eastAsia="tr-TR"/>
        </w:rPr>
        <w:t>s</w:t>
      </w:r>
      <w:r w:rsidRPr="001A3399">
        <w:rPr>
          <w:rFonts w:eastAsia="Times New Roman" w:cs="Arial"/>
          <w:spacing w:val="1"/>
          <w:lang w:eastAsia="tr-TR"/>
        </w:rPr>
        <w:t>ır</w:t>
      </w:r>
      <w:r w:rsidRPr="001A3399">
        <w:rPr>
          <w:rFonts w:eastAsia="Times New Roman" w:cs="Arial"/>
          <w:spacing w:val="-1"/>
          <w:lang w:eastAsia="tr-TR"/>
        </w:rPr>
        <w:t>a</w:t>
      </w:r>
      <w:r w:rsidRPr="001A3399">
        <w:rPr>
          <w:rFonts w:eastAsia="Times New Roman" w:cs="Arial"/>
          <w:lang w:eastAsia="tr-TR"/>
        </w:rPr>
        <w:t>sı</w:t>
      </w:r>
      <w:r w:rsidRPr="001A3399">
        <w:rPr>
          <w:rFonts w:eastAsia="Times New Roman" w:cs="Arial"/>
          <w:spacing w:val="58"/>
          <w:lang w:eastAsia="tr-TR"/>
        </w:rPr>
        <w:t xml:space="preserve"> </w:t>
      </w:r>
      <w:r w:rsidRPr="001A3399">
        <w:rPr>
          <w:rFonts w:eastAsia="Times New Roman" w:cs="Arial"/>
          <w:spacing w:val="1"/>
          <w:lang w:eastAsia="tr-TR"/>
        </w:rPr>
        <w:t>il</w:t>
      </w:r>
      <w:r w:rsidRPr="001A3399">
        <w:rPr>
          <w:rFonts w:eastAsia="Times New Roman" w:cs="Arial"/>
          <w:lang w:eastAsia="tr-TR"/>
        </w:rPr>
        <w:t xml:space="preserve">e </w:t>
      </w:r>
      <w:r w:rsidRPr="001A3399">
        <w:rPr>
          <w:rFonts w:eastAsia="Times New Roman" w:cs="Arial"/>
          <w:spacing w:val="1"/>
          <w:lang w:eastAsia="tr-TR"/>
        </w:rPr>
        <w:t>b</w:t>
      </w:r>
      <w:r w:rsidRPr="001A3399">
        <w:rPr>
          <w:rFonts w:eastAsia="Times New Roman" w:cs="Arial"/>
          <w:lang w:eastAsia="tr-TR"/>
        </w:rPr>
        <w:t xml:space="preserve">u </w:t>
      </w:r>
      <w:r w:rsidRPr="001A3399">
        <w:rPr>
          <w:rFonts w:eastAsia="Times New Roman" w:cs="Arial"/>
          <w:spacing w:val="1"/>
          <w:lang w:eastAsia="tr-TR"/>
        </w:rPr>
        <w:t>sa</w:t>
      </w:r>
      <w:r w:rsidRPr="001A3399">
        <w:rPr>
          <w:rFonts w:eastAsia="Times New Roman" w:cs="Arial"/>
          <w:spacing w:val="-1"/>
          <w:lang w:eastAsia="tr-TR"/>
        </w:rPr>
        <w:t>yf</w:t>
      </w:r>
      <w:r w:rsidRPr="001A3399">
        <w:rPr>
          <w:rFonts w:eastAsia="Times New Roman" w:cs="Arial"/>
          <w:spacing w:val="1"/>
          <w:lang w:eastAsia="tr-TR"/>
        </w:rPr>
        <w:t>ad</w:t>
      </w:r>
      <w:r w:rsidRPr="001A3399">
        <w:rPr>
          <w:rFonts w:eastAsia="Times New Roman" w:cs="Arial"/>
          <w:lang w:eastAsia="tr-TR"/>
        </w:rPr>
        <w:t>a</w:t>
      </w:r>
      <w:r w:rsidRPr="001A3399">
        <w:rPr>
          <w:rFonts w:eastAsia="Times New Roman" w:cs="Arial"/>
          <w:spacing w:val="57"/>
          <w:lang w:eastAsia="tr-TR"/>
        </w:rPr>
        <w:t xml:space="preserve"> </w:t>
      </w:r>
      <w:r w:rsidRPr="001A3399">
        <w:rPr>
          <w:rFonts w:eastAsia="Times New Roman" w:cs="Arial"/>
          <w:spacing w:val="1"/>
          <w:lang w:eastAsia="tr-TR"/>
        </w:rPr>
        <w:t>veril</w:t>
      </w:r>
      <w:r w:rsidRPr="001A3399">
        <w:rPr>
          <w:rFonts w:eastAsia="Times New Roman" w:cs="Arial"/>
          <w:spacing w:val="-1"/>
          <w:lang w:eastAsia="tr-TR"/>
        </w:rPr>
        <w:t>m</w:t>
      </w:r>
      <w:r w:rsidRPr="001A3399">
        <w:rPr>
          <w:rFonts w:eastAsia="Times New Roman" w:cs="Arial"/>
          <w:spacing w:val="1"/>
          <w:lang w:eastAsia="tr-TR"/>
        </w:rPr>
        <w:t>eli</w:t>
      </w:r>
      <w:r w:rsidRPr="001A3399">
        <w:rPr>
          <w:rFonts w:eastAsia="Times New Roman" w:cs="Arial"/>
          <w:spacing w:val="-1"/>
          <w:lang w:eastAsia="tr-TR"/>
        </w:rPr>
        <w:t>d</w:t>
      </w:r>
      <w:r w:rsidRPr="001A3399">
        <w:rPr>
          <w:rFonts w:eastAsia="Times New Roman" w:cs="Arial"/>
          <w:spacing w:val="1"/>
          <w:lang w:eastAsia="tr-TR"/>
        </w:rPr>
        <w:t>ir</w:t>
      </w:r>
      <w:r w:rsidRPr="001A3399">
        <w:rPr>
          <w:rFonts w:eastAsia="Times New Roman" w:cs="Arial"/>
          <w:lang w:eastAsia="tr-TR"/>
        </w:rPr>
        <w:t>.</w:t>
      </w:r>
      <w:r w:rsidRPr="001A3399">
        <w:rPr>
          <w:rFonts w:eastAsia="Times New Roman" w:cs="Arial"/>
          <w:spacing w:val="52"/>
          <w:lang w:eastAsia="tr-TR"/>
        </w:rPr>
        <w:t xml:space="preserve"> </w:t>
      </w:r>
    </w:p>
    <w:p w14:paraId="31B9152F" w14:textId="77777777" w:rsidR="007E098F" w:rsidRPr="001A3399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spacing w:val="1"/>
          <w:lang w:eastAsia="tr-TR"/>
        </w:rPr>
      </w:pPr>
    </w:p>
    <w:p w14:paraId="246E6878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lang w:eastAsia="tr-TR"/>
        </w:rPr>
      </w:pPr>
      <w:r>
        <w:rPr>
          <w:noProof/>
          <w:lang w:eastAsia="tr-TR"/>
        </w:rPr>
        <w:drawing>
          <wp:inline distT="0" distB="0" distL="0" distR="0" wp14:anchorId="330C7A9D" wp14:editId="00C8B0DB">
            <wp:extent cx="5576570" cy="3266927"/>
            <wp:effectExtent l="0" t="0" r="5080" b="0"/>
            <wp:docPr id="8" name="Resim 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6" descr="Gazi Ã¼niversitesi maps ile ilgili gÃ¶rsel sonucu"/>
                    <pic:cNvPicPr>
                      <a:picLocks noChangeAspect="1" noChangeArrowheads="1"/>
                    </pic:cNvPicPr>
                  </pic:nvPicPr>
                  <pic:blipFill>
                    <a:blip r:embed="rId1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576570" cy="326692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3AAA8681" w14:textId="77777777" w:rsidR="007E098F" w:rsidRDefault="007E098F" w:rsidP="007E098F">
      <w:pPr>
        <w:pStyle w:val="Haritayazs"/>
        <w:rPr>
          <w:spacing w:val="5"/>
          <w:w w:val="99"/>
        </w:rPr>
      </w:pPr>
      <w:bookmarkStart w:id="96" w:name="_Toc536533802"/>
      <w:bookmarkStart w:id="97" w:name="_Toc9610293"/>
      <w:bookmarkStart w:id="98" w:name="_Toc216440156"/>
      <w:r>
        <w:t>Harita</w:t>
      </w:r>
      <w:r>
        <w:rPr>
          <w:spacing w:val="-6"/>
        </w:rPr>
        <w:t xml:space="preserve"> </w:t>
      </w:r>
      <w:r>
        <w:t>1.1.</w:t>
      </w:r>
      <w:r>
        <w:rPr>
          <w:spacing w:val="-4"/>
        </w:rPr>
        <w:t xml:space="preserve"> </w:t>
      </w:r>
      <w:r>
        <w:t>Sivas Bilim ve Teknoloji Üniversitesi</w:t>
      </w:r>
      <w:r>
        <w:rPr>
          <w:spacing w:val="-6"/>
        </w:rPr>
        <w:t xml:space="preserve"> </w:t>
      </w:r>
      <w:r>
        <w:t>konum</w:t>
      </w:r>
      <w:r>
        <w:rPr>
          <w:spacing w:val="-9"/>
        </w:rPr>
        <w:t xml:space="preserve"> </w:t>
      </w:r>
      <w:r>
        <w:rPr>
          <w:w w:val="99"/>
        </w:rPr>
        <w:t>haritas</w:t>
      </w:r>
      <w:r>
        <w:rPr>
          <w:spacing w:val="5"/>
          <w:w w:val="99"/>
        </w:rPr>
        <w:t>ı</w:t>
      </w:r>
      <w:bookmarkEnd w:id="96"/>
      <w:bookmarkEnd w:id="97"/>
      <w:bookmarkEnd w:id="98"/>
    </w:p>
    <w:p w14:paraId="3AF6E492" w14:textId="77777777" w:rsidR="007E098F" w:rsidRPr="001A3399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lang w:eastAsia="tr-TR"/>
        </w:rPr>
      </w:pPr>
    </w:p>
    <w:p w14:paraId="2CAB897C" w14:textId="77777777" w:rsidR="007E098F" w:rsidRPr="001A3399" w:rsidRDefault="007E098F" w:rsidP="007E098F">
      <w:pPr>
        <w:pStyle w:val="Balk3"/>
      </w:pPr>
      <w:bookmarkStart w:id="99" w:name="_Toc381717594"/>
      <w:bookmarkStart w:id="100" w:name="_Toc9609973"/>
      <w:bookmarkStart w:id="101" w:name="_Toc216440147"/>
      <w:r>
        <w:t>4</w:t>
      </w:r>
      <w:r w:rsidRPr="001A3399">
        <w:t>.1.</w:t>
      </w:r>
      <w:r>
        <w:t>3</w:t>
      </w:r>
      <w:r w:rsidRPr="001A3399">
        <w:t xml:space="preserve">. </w:t>
      </w:r>
      <w:bookmarkEnd w:id="99"/>
      <w:r>
        <w:t>Başlık 3</w:t>
      </w:r>
      <w:bookmarkEnd w:id="100"/>
      <w:bookmarkEnd w:id="101"/>
    </w:p>
    <w:p w14:paraId="4BC628B9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</w:pPr>
    </w:p>
    <w:p w14:paraId="0C151069" w14:textId="77777777" w:rsidR="007E098F" w:rsidRPr="001A3399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lang w:eastAsia="tr-TR"/>
        </w:rPr>
      </w:pPr>
      <w:r w:rsidRPr="00581F03">
        <w:rPr>
          <w:rFonts w:eastAsia="Times New Roman" w:cs="Arial"/>
          <w:spacing w:val="1"/>
          <w:lang w:eastAsia="tr-TR"/>
        </w:rPr>
        <w:t>"</w:t>
      </w:r>
      <w:r w:rsidRPr="00581F03">
        <w:rPr>
          <w:rFonts w:eastAsia="Times New Roman" w:cs="Arial"/>
          <w:bCs/>
          <w:lang w:eastAsia="tr-TR"/>
        </w:rPr>
        <w:t>SİMGELER</w:t>
      </w:r>
      <w:r w:rsidRPr="00581F03">
        <w:rPr>
          <w:rFonts w:eastAsia="Times New Roman" w:cs="Arial"/>
          <w:bCs/>
          <w:spacing w:val="5"/>
          <w:lang w:eastAsia="tr-TR"/>
        </w:rPr>
        <w:t xml:space="preserve"> </w:t>
      </w:r>
      <w:r w:rsidRPr="00581F03">
        <w:rPr>
          <w:rFonts w:eastAsia="Times New Roman" w:cs="Arial"/>
          <w:bCs/>
          <w:lang w:eastAsia="tr-TR"/>
        </w:rPr>
        <w:t>VE</w:t>
      </w:r>
      <w:r w:rsidRPr="00581F03">
        <w:rPr>
          <w:rFonts w:eastAsia="Times New Roman" w:cs="Arial"/>
          <w:bCs/>
          <w:spacing w:val="16"/>
          <w:lang w:eastAsia="tr-TR"/>
        </w:rPr>
        <w:t xml:space="preserve"> </w:t>
      </w:r>
      <w:r w:rsidRPr="00581F03">
        <w:rPr>
          <w:rFonts w:eastAsia="Times New Roman" w:cs="Arial"/>
          <w:bCs/>
          <w:lang w:eastAsia="tr-TR"/>
        </w:rPr>
        <w:t>KISALTMALA</w:t>
      </w:r>
      <w:r w:rsidRPr="00581F03">
        <w:rPr>
          <w:rFonts w:eastAsia="Times New Roman" w:cs="Arial"/>
          <w:bCs/>
          <w:spacing w:val="-1"/>
          <w:lang w:eastAsia="tr-TR"/>
        </w:rPr>
        <w:t>R</w:t>
      </w:r>
      <w:r w:rsidRPr="00581F03">
        <w:rPr>
          <w:rFonts w:eastAsia="Times New Roman" w:cs="Arial"/>
          <w:lang w:eastAsia="tr-TR"/>
        </w:rPr>
        <w:t>"</w:t>
      </w:r>
      <w:r w:rsidRPr="001A3399">
        <w:rPr>
          <w:rFonts w:eastAsia="Times New Roman" w:cs="Arial"/>
          <w:lang w:eastAsia="tr-TR"/>
        </w:rPr>
        <w:t xml:space="preserve"> </w:t>
      </w:r>
      <w:r w:rsidRPr="001A3399">
        <w:rPr>
          <w:rFonts w:eastAsia="Times New Roman" w:cs="Arial"/>
          <w:spacing w:val="1"/>
          <w:lang w:eastAsia="tr-TR"/>
        </w:rPr>
        <w:t>ba</w:t>
      </w:r>
      <w:r w:rsidRPr="001A3399">
        <w:rPr>
          <w:rFonts w:eastAsia="Times New Roman" w:cs="Arial"/>
          <w:lang w:eastAsia="tr-TR"/>
        </w:rPr>
        <w:t>ş</w:t>
      </w:r>
      <w:r w:rsidRPr="001A3399">
        <w:rPr>
          <w:rFonts w:eastAsia="Times New Roman" w:cs="Arial"/>
          <w:spacing w:val="1"/>
          <w:lang w:eastAsia="tr-TR"/>
        </w:rPr>
        <w:t>lı</w:t>
      </w:r>
      <w:r w:rsidRPr="001A3399">
        <w:rPr>
          <w:rFonts w:eastAsia="Times New Roman" w:cs="Arial"/>
          <w:lang w:eastAsia="tr-TR"/>
        </w:rPr>
        <w:t>ğı</w:t>
      </w:r>
      <w:r w:rsidRPr="001A3399">
        <w:rPr>
          <w:rFonts w:eastAsia="Times New Roman" w:cs="Arial"/>
          <w:spacing w:val="13"/>
          <w:lang w:eastAsia="tr-TR"/>
        </w:rPr>
        <w:t xml:space="preserve"> </w:t>
      </w:r>
      <w:r>
        <w:rPr>
          <w:rFonts w:eastAsia="Times New Roman" w:cs="Arial"/>
          <w:spacing w:val="13"/>
          <w:lang w:eastAsia="tr-TR"/>
        </w:rPr>
        <w:t xml:space="preserve">Tez Yazım Kılavuzu </w:t>
      </w:r>
      <w:r w:rsidRPr="001A3399">
        <w:rPr>
          <w:rFonts w:eastAsia="Times New Roman" w:cs="Arial"/>
          <w:lang w:eastAsia="tr-TR"/>
        </w:rPr>
        <w:t>EK-20’deki</w:t>
      </w:r>
      <w:r w:rsidRPr="001A3399">
        <w:rPr>
          <w:rFonts w:eastAsia="Times New Roman" w:cs="Arial"/>
          <w:spacing w:val="14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gibi,</w:t>
      </w:r>
      <w:r w:rsidRPr="001A3399">
        <w:rPr>
          <w:rFonts w:eastAsia="Times New Roman" w:cs="Arial"/>
          <w:spacing w:val="15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tü</w:t>
      </w:r>
      <w:r w:rsidRPr="001A3399">
        <w:rPr>
          <w:rFonts w:eastAsia="Times New Roman" w:cs="Arial"/>
          <w:spacing w:val="-1"/>
          <w:lang w:eastAsia="tr-TR"/>
        </w:rPr>
        <w:t>m</w:t>
      </w:r>
      <w:r w:rsidRPr="001A3399">
        <w:rPr>
          <w:rFonts w:eastAsia="Times New Roman" w:cs="Arial"/>
          <w:lang w:eastAsia="tr-TR"/>
        </w:rPr>
        <w:t>üyle</w:t>
      </w:r>
      <w:r w:rsidRPr="001A3399">
        <w:rPr>
          <w:rFonts w:eastAsia="Times New Roman" w:cs="Arial"/>
          <w:spacing w:val="11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büyük harflerle,</w:t>
      </w:r>
      <w:r w:rsidRPr="001A3399">
        <w:rPr>
          <w:rFonts w:eastAsia="Times New Roman" w:cs="Arial"/>
          <w:spacing w:val="2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sayfa</w:t>
      </w:r>
      <w:r w:rsidRPr="001A3399">
        <w:rPr>
          <w:rFonts w:eastAsia="Times New Roman" w:cs="Arial"/>
          <w:spacing w:val="6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üst</w:t>
      </w:r>
      <w:r w:rsidRPr="001A3399">
        <w:rPr>
          <w:rFonts w:eastAsia="Times New Roman" w:cs="Arial"/>
          <w:spacing w:val="8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ke</w:t>
      </w:r>
      <w:r w:rsidRPr="001A3399">
        <w:rPr>
          <w:rFonts w:eastAsia="Times New Roman" w:cs="Arial"/>
          <w:spacing w:val="-1"/>
          <w:lang w:eastAsia="tr-TR"/>
        </w:rPr>
        <w:t>n</w:t>
      </w:r>
      <w:r w:rsidRPr="001A3399">
        <w:rPr>
          <w:rFonts w:eastAsia="Times New Roman" w:cs="Arial"/>
          <w:spacing w:val="1"/>
          <w:lang w:eastAsia="tr-TR"/>
        </w:rPr>
        <w:t>a</w:t>
      </w:r>
      <w:r w:rsidRPr="001A3399">
        <w:rPr>
          <w:rFonts w:eastAsia="Times New Roman" w:cs="Arial"/>
          <w:lang w:eastAsia="tr-TR"/>
        </w:rPr>
        <w:t>r</w:t>
      </w:r>
      <w:r w:rsidRPr="001A3399">
        <w:rPr>
          <w:rFonts w:eastAsia="Times New Roman" w:cs="Arial"/>
          <w:spacing w:val="1"/>
          <w:lang w:eastAsia="tr-TR"/>
        </w:rPr>
        <w:t>ı</w:t>
      </w:r>
      <w:r w:rsidRPr="001A3399">
        <w:rPr>
          <w:rFonts w:eastAsia="Times New Roman" w:cs="Arial"/>
          <w:lang w:eastAsia="tr-TR"/>
        </w:rPr>
        <w:t>ndan 3</w:t>
      </w:r>
      <w:r w:rsidRPr="001A3399">
        <w:rPr>
          <w:rFonts w:eastAsia="Times New Roman" w:cs="Arial"/>
          <w:spacing w:val="7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cm</w:t>
      </w:r>
      <w:r w:rsidRPr="001A3399">
        <w:rPr>
          <w:rFonts w:eastAsia="Times New Roman" w:cs="Arial"/>
          <w:spacing w:val="7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aş</w:t>
      </w:r>
      <w:r w:rsidRPr="001A3399">
        <w:rPr>
          <w:rFonts w:eastAsia="Times New Roman" w:cs="Arial"/>
          <w:spacing w:val="1"/>
          <w:lang w:eastAsia="tr-TR"/>
        </w:rPr>
        <w:t>a</w:t>
      </w:r>
      <w:r w:rsidRPr="001A3399">
        <w:rPr>
          <w:rFonts w:eastAsia="Times New Roman" w:cs="Arial"/>
          <w:lang w:eastAsia="tr-TR"/>
        </w:rPr>
        <w:t>ğ</w:t>
      </w:r>
      <w:r w:rsidRPr="001A3399">
        <w:rPr>
          <w:rFonts w:eastAsia="Times New Roman" w:cs="Arial"/>
          <w:spacing w:val="1"/>
          <w:lang w:eastAsia="tr-TR"/>
        </w:rPr>
        <w:t>ı</w:t>
      </w:r>
      <w:r w:rsidRPr="001A3399">
        <w:rPr>
          <w:rFonts w:eastAsia="Times New Roman" w:cs="Arial"/>
          <w:lang w:eastAsia="tr-TR"/>
        </w:rPr>
        <w:t>ya</w:t>
      </w:r>
      <w:r w:rsidRPr="001A3399">
        <w:rPr>
          <w:rFonts w:eastAsia="Times New Roman" w:cs="Arial"/>
          <w:spacing w:val="3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ve</w:t>
      </w:r>
      <w:r w:rsidRPr="001A3399">
        <w:rPr>
          <w:rFonts w:eastAsia="Times New Roman" w:cs="Arial"/>
          <w:spacing w:val="8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sayfa</w:t>
      </w:r>
      <w:r w:rsidRPr="001A3399">
        <w:rPr>
          <w:rFonts w:eastAsia="Times New Roman" w:cs="Arial"/>
          <w:spacing w:val="1"/>
          <w:lang w:eastAsia="tr-TR"/>
        </w:rPr>
        <w:t>nı</w:t>
      </w:r>
      <w:r w:rsidRPr="001A3399">
        <w:rPr>
          <w:rFonts w:eastAsia="Times New Roman" w:cs="Arial"/>
          <w:lang w:eastAsia="tr-TR"/>
        </w:rPr>
        <w:t>n</w:t>
      </w:r>
      <w:r w:rsidRPr="001A3399">
        <w:rPr>
          <w:rFonts w:eastAsia="Times New Roman" w:cs="Arial"/>
          <w:spacing w:val="3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düşey</w:t>
      </w:r>
      <w:r w:rsidRPr="001A3399">
        <w:rPr>
          <w:rFonts w:eastAsia="Times New Roman" w:cs="Arial"/>
          <w:spacing w:val="5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orta</w:t>
      </w:r>
      <w:r w:rsidRPr="001A3399">
        <w:rPr>
          <w:rFonts w:eastAsia="Times New Roman" w:cs="Arial"/>
          <w:spacing w:val="7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çiz</w:t>
      </w:r>
      <w:r w:rsidRPr="001A3399">
        <w:rPr>
          <w:rFonts w:eastAsia="Times New Roman" w:cs="Arial"/>
          <w:spacing w:val="-1"/>
          <w:lang w:eastAsia="tr-TR"/>
        </w:rPr>
        <w:t>g</w:t>
      </w:r>
      <w:r w:rsidRPr="001A3399">
        <w:rPr>
          <w:rFonts w:eastAsia="Times New Roman" w:cs="Arial"/>
          <w:lang w:eastAsia="tr-TR"/>
        </w:rPr>
        <w:t>isi ortalanarak</w:t>
      </w:r>
      <w:r w:rsidRPr="001A3399">
        <w:rPr>
          <w:rFonts w:eastAsia="Times New Roman" w:cs="Arial"/>
          <w:spacing w:val="-12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ya</w:t>
      </w:r>
      <w:r w:rsidRPr="001A3399">
        <w:rPr>
          <w:rFonts w:eastAsia="Times New Roman" w:cs="Arial"/>
          <w:spacing w:val="1"/>
          <w:lang w:eastAsia="tr-TR"/>
        </w:rPr>
        <w:t>zıl</w:t>
      </w:r>
      <w:r w:rsidRPr="001A3399">
        <w:rPr>
          <w:rFonts w:eastAsia="Times New Roman" w:cs="Arial"/>
          <w:spacing w:val="-1"/>
          <w:lang w:eastAsia="tr-TR"/>
        </w:rPr>
        <w:t>m</w:t>
      </w:r>
      <w:r w:rsidRPr="001A3399">
        <w:rPr>
          <w:rFonts w:eastAsia="Times New Roman" w:cs="Arial"/>
          <w:spacing w:val="1"/>
          <w:lang w:eastAsia="tr-TR"/>
        </w:rPr>
        <w:t>alı</w:t>
      </w:r>
      <w:r w:rsidRPr="001A3399">
        <w:rPr>
          <w:rFonts w:eastAsia="Times New Roman" w:cs="Arial"/>
          <w:lang w:eastAsia="tr-TR"/>
        </w:rPr>
        <w:t>d</w:t>
      </w:r>
      <w:r w:rsidRPr="001A3399">
        <w:rPr>
          <w:rFonts w:eastAsia="Times New Roman" w:cs="Arial"/>
          <w:spacing w:val="-1"/>
          <w:lang w:eastAsia="tr-TR"/>
        </w:rPr>
        <w:t>ı</w:t>
      </w:r>
      <w:r w:rsidRPr="001A3399">
        <w:rPr>
          <w:rFonts w:eastAsia="Times New Roman" w:cs="Arial"/>
          <w:spacing w:val="1"/>
          <w:lang w:eastAsia="tr-TR"/>
        </w:rPr>
        <w:t>r.</w:t>
      </w:r>
    </w:p>
    <w:p w14:paraId="1F233F66" w14:textId="77777777" w:rsidR="007E098F" w:rsidRDefault="007E098F" w:rsidP="007E098F">
      <w:pPr>
        <w:rPr>
          <w:rFonts w:eastAsia="Times New Roman" w:cs="Times New Roman"/>
          <w:b/>
          <w:lang w:eastAsia="tr-TR"/>
        </w:rPr>
      </w:pPr>
      <w:bookmarkStart w:id="102" w:name="_Toc381717598"/>
      <w:r>
        <w:rPr>
          <w:rFonts w:eastAsia="Times New Roman" w:cs="Times New Roman"/>
          <w:b/>
          <w:lang w:eastAsia="tr-TR"/>
        </w:rPr>
        <w:br w:type="page"/>
      </w:r>
    </w:p>
    <w:p w14:paraId="2643E8D3" w14:textId="77777777" w:rsidR="007E098F" w:rsidRDefault="007E098F" w:rsidP="007E098F">
      <w:pPr>
        <w:keepNext/>
        <w:keepLines/>
        <w:spacing w:after="0" w:line="240" w:lineRule="auto"/>
        <w:outlineLvl w:val="2"/>
        <w:rPr>
          <w:rFonts w:eastAsia="Times New Roman" w:cs="Times New Roman"/>
          <w:b/>
          <w:bCs/>
          <w:color w:val="000000"/>
          <w:sz w:val="28"/>
          <w:szCs w:val="28"/>
          <w:lang w:eastAsia="tr-TR"/>
        </w:rPr>
        <w:sectPr w:rsidR="007E098F" w:rsidSect="009C0119">
          <w:type w:val="oddPage"/>
          <w:pgSz w:w="11900" w:h="16840"/>
          <w:pgMar w:top="1701" w:right="1559" w:bottom="1134" w:left="1559" w:header="1134" w:footer="567" w:gutter="0"/>
          <w:cols w:space="708"/>
          <w:formProt w:val="0"/>
          <w:noEndnote/>
          <w:docGrid w:linePitch="326"/>
        </w:sectPr>
      </w:pPr>
      <w:bookmarkStart w:id="103" w:name="_Toc370227243"/>
      <w:bookmarkStart w:id="104" w:name="_Toc381717599"/>
      <w:bookmarkEnd w:id="102"/>
    </w:p>
    <w:p w14:paraId="1647A60B" w14:textId="77777777" w:rsidR="007E098F" w:rsidRPr="00581F03" w:rsidRDefault="007E098F" w:rsidP="007E098F">
      <w:pPr>
        <w:pStyle w:val="Balk1"/>
        <w:rPr>
          <w:lang w:eastAsia="tr-TR"/>
        </w:rPr>
      </w:pPr>
      <w:bookmarkStart w:id="105" w:name="_Toc9609974"/>
      <w:bookmarkStart w:id="106" w:name="_Toc216440148"/>
      <w:r>
        <w:lastRenderedPageBreak/>
        <w:t>5</w:t>
      </w:r>
      <w:r w:rsidRPr="00581F03">
        <w:rPr>
          <w:lang w:eastAsia="tr-TR"/>
        </w:rPr>
        <w:t xml:space="preserve">. </w:t>
      </w:r>
      <w:bookmarkEnd w:id="103"/>
      <w:bookmarkEnd w:id="104"/>
      <w:bookmarkEnd w:id="105"/>
      <w:r w:rsidRPr="004F315F">
        <w:rPr>
          <w:lang w:eastAsia="tr-TR"/>
        </w:rPr>
        <w:t>CONCLUSION AND RECOMMENDATIONS</w:t>
      </w:r>
      <w:bookmarkEnd w:id="106"/>
    </w:p>
    <w:p w14:paraId="55B9C119" w14:textId="77777777" w:rsidR="007E098F" w:rsidRPr="001A3399" w:rsidRDefault="007E098F" w:rsidP="007E098F">
      <w:pPr>
        <w:spacing w:after="0"/>
        <w:rPr>
          <w:rFonts w:eastAsia="Times New Roman" w:cs="Arial"/>
          <w:lang w:eastAsia="tr-TR"/>
        </w:rPr>
      </w:pPr>
    </w:p>
    <w:p w14:paraId="5231B266" w14:textId="77777777" w:rsidR="007E098F" w:rsidRPr="00581F03" w:rsidRDefault="007E098F" w:rsidP="007E098F">
      <w:pPr>
        <w:tabs>
          <w:tab w:val="left" w:pos="567"/>
        </w:tabs>
        <w:autoSpaceDE w:val="0"/>
        <w:autoSpaceDN w:val="0"/>
        <w:adjustRightInd w:val="0"/>
        <w:spacing w:after="0"/>
        <w:rPr>
          <w:rFonts w:ascii="TimesNewRomanPSMT Tur" w:eastAsia="Times New Roman" w:hAnsi="TimesNewRomanPSMT Tur" w:cs="TimesNewRomanPSMT Tur"/>
          <w:lang w:eastAsia="tr-TR"/>
        </w:rPr>
      </w:pPr>
      <w:r w:rsidRPr="001A3399">
        <w:rPr>
          <w:rFonts w:eastAsia="Times New Roman" w:cs="Arial"/>
          <w:spacing w:val="1"/>
          <w:lang w:eastAsia="tr-TR"/>
        </w:rPr>
        <w:t>B</w:t>
      </w:r>
      <w:r w:rsidRPr="001A3399">
        <w:rPr>
          <w:rFonts w:eastAsia="Times New Roman" w:cs="Arial"/>
          <w:lang w:eastAsia="tr-TR"/>
        </w:rPr>
        <w:t>u</w:t>
      </w:r>
      <w:r w:rsidRPr="001A3399">
        <w:rPr>
          <w:rFonts w:eastAsia="Times New Roman" w:cs="Arial"/>
          <w:spacing w:val="11"/>
          <w:lang w:eastAsia="tr-TR"/>
        </w:rPr>
        <w:t xml:space="preserve"> </w:t>
      </w:r>
      <w:r w:rsidRPr="00581F03">
        <w:rPr>
          <w:rFonts w:eastAsia="Times New Roman" w:cs="Arial"/>
          <w:spacing w:val="1"/>
          <w:lang w:eastAsia="tr-TR"/>
        </w:rPr>
        <w:t>bölü</w:t>
      </w:r>
      <w:r w:rsidRPr="00581F03">
        <w:rPr>
          <w:rFonts w:eastAsia="Times New Roman" w:cs="Arial"/>
          <w:lang w:eastAsia="tr-TR"/>
        </w:rPr>
        <w:t xml:space="preserve">m </w:t>
      </w:r>
      <w:r w:rsidRPr="00581F03">
        <w:rPr>
          <w:rFonts w:eastAsia="Times New Roman" w:cs="Arial"/>
          <w:bCs/>
          <w:spacing w:val="12"/>
          <w:lang w:eastAsia="tr-TR"/>
        </w:rPr>
        <w:t>“</w:t>
      </w:r>
      <w:r w:rsidRPr="00581F03">
        <w:rPr>
          <w:rFonts w:eastAsia="Times New Roman" w:cs="Arial"/>
          <w:bCs/>
          <w:spacing w:val="1"/>
          <w:lang w:eastAsia="tr-TR"/>
        </w:rPr>
        <w:t>SO</w:t>
      </w:r>
      <w:r w:rsidRPr="00581F03">
        <w:rPr>
          <w:rFonts w:eastAsia="Times New Roman" w:cs="Arial"/>
          <w:bCs/>
          <w:lang w:eastAsia="tr-TR"/>
        </w:rPr>
        <w:t>NUÇ</w:t>
      </w:r>
      <w:r w:rsidRPr="00581F03">
        <w:rPr>
          <w:rFonts w:eastAsia="Times New Roman" w:cs="Arial"/>
          <w:bCs/>
          <w:spacing w:val="4"/>
          <w:lang w:eastAsia="tr-TR"/>
        </w:rPr>
        <w:t xml:space="preserve"> </w:t>
      </w:r>
      <w:r w:rsidRPr="00581F03">
        <w:rPr>
          <w:rFonts w:eastAsia="Times New Roman" w:cs="Arial"/>
          <w:bCs/>
          <w:lang w:eastAsia="tr-TR"/>
        </w:rPr>
        <w:t>VE</w:t>
      </w:r>
      <w:r w:rsidRPr="00581F03">
        <w:rPr>
          <w:rFonts w:eastAsia="Times New Roman" w:cs="Arial"/>
          <w:bCs/>
          <w:spacing w:val="10"/>
          <w:lang w:eastAsia="tr-TR"/>
        </w:rPr>
        <w:t xml:space="preserve"> </w:t>
      </w:r>
      <w:r w:rsidRPr="00581F03">
        <w:rPr>
          <w:rFonts w:eastAsia="Times New Roman" w:cs="Arial"/>
          <w:bCs/>
          <w:lang w:eastAsia="tr-TR"/>
        </w:rPr>
        <w:t>ÖNERİLER</w:t>
      </w:r>
      <w:r w:rsidRPr="00581F03">
        <w:rPr>
          <w:rFonts w:eastAsia="Times New Roman" w:cs="Arial"/>
          <w:lang w:eastAsia="tr-TR"/>
        </w:rPr>
        <w:t>” şeklinde</w:t>
      </w:r>
      <w:r w:rsidRPr="001A3399">
        <w:rPr>
          <w:rFonts w:eastAsia="Times New Roman" w:cs="Arial"/>
          <w:spacing w:val="6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ve</w:t>
      </w:r>
      <w:r w:rsidRPr="001A3399">
        <w:rPr>
          <w:rFonts w:eastAsia="Times New Roman" w:cs="Arial"/>
          <w:spacing w:val="11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bölüm</w:t>
      </w:r>
      <w:r w:rsidRPr="001A3399">
        <w:rPr>
          <w:rFonts w:eastAsia="Times New Roman" w:cs="Arial"/>
          <w:spacing w:val="9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nu</w:t>
      </w:r>
      <w:r w:rsidRPr="001A3399">
        <w:rPr>
          <w:rFonts w:eastAsia="Times New Roman" w:cs="Arial"/>
          <w:spacing w:val="-1"/>
          <w:lang w:eastAsia="tr-TR"/>
        </w:rPr>
        <w:t>m</w:t>
      </w:r>
      <w:r w:rsidRPr="001A3399">
        <w:rPr>
          <w:rFonts w:eastAsia="Times New Roman" w:cs="Arial"/>
          <w:spacing w:val="1"/>
          <w:lang w:eastAsia="tr-TR"/>
        </w:rPr>
        <w:t>a</w:t>
      </w:r>
      <w:r w:rsidRPr="001A3399">
        <w:rPr>
          <w:rFonts w:eastAsia="Times New Roman" w:cs="Arial"/>
          <w:lang w:eastAsia="tr-TR"/>
        </w:rPr>
        <w:t>rası</w:t>
      </w:r>
      <w:r w:rsidRPr="001A3399">
        <w:rPr>
          <w:rFonts w:eastAsia="Times New Roman" w:cs="Arial"/>
          <w:spacing w:val="5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i</w:t>
      </w:r>
      <w:r w:rsidRPr="001A3399">
        <w:rPr>
          <w:rFonts w:eastAsia="Times New Roman" w:cs="Arial"/>
          <w:spacing w:val="1"/>
          <w:lang w:eastAsia="tr-TR"/>
        </w:rPr>
        <w:t>l</w:t>
      </w:r>
      <w:r w:rsidRPr="001A3399">
        <w:rPr>
          <w:rFonts w:eastAsia="Times New Roman" w:cs="Arial"/>
          <w:lang w:eastAsia="tr-TR"/>
        </w:rPr>
        <w:t>e birlikte</w:t>
      </w:r>
      <w:r w:rsidRPr="001A3399">
        <w:rPr>
          <w:rFonts w:eastAsia="Times New Roman" w:cs="Arial"/>
          <w:spacing w:val="1"/>
          <w:lang w:eastAsia="tr-TR"/>
        </w:rPr>
        <w:t xml:space="preserve"> </w:t>
      </w:r>
      <w:r w:rsidRPr="001A3399">
        <w:rPr>
          <w:rFonts w:eastAsia="Times New Roman" w:cs="Arial"/>
          <w:lang w:eastAsia="tr-TR"/>
        </w:rPr>
        <w:t>veril</w:t>
      </w:r>
      <w:r w:rsidRPr="001A3399">
        <w:rPr>
          <w:rFonts w:eastAsia="Times New Roman" w:cs="Arial"/>
          <w:spacing w:val="-1"/>
          <w:lang w:eastAsia="tr-TR"/>
        </w:rPr>
        <w:t>m</w:t>
      </w:r>
      <w:r w:rsidRPr="001A3399">
        <w:rPr>
          <w:rFonts w:eastAsia="Times New Roman" w:cs="Arial"/>
          <w:lang w:eastAsia="tr-TR"/>
        </w:rPr>
        <w:t xml:space="preserve">elidir. </w:t>
      </w:r>
      <w:r w:rsidRPr="001A3399">
        <w:rPr>
          <w:rFonts w:ascii="TimesNewRomanPSMT Tur" w:eastAsia="Times New Roman" w:hAnsi="TimesNewRomanPSMT Tur" w:cs="TimesNewRomanPSMT Tur"/>
          <w:lang w:eastAsia="tr-TR"/>
        </w:rPr>
        <w:t xml:space="preserve">Tezin en son bölümünde oluşturulan bu kısımda araştırma problemi, yöntemi, her bir sonucun yorumu, çalışmanın sınırlılıkları ve bulguların ileriye dönük uygulamaları konusunda kısa bir özet yer alır. Son bölüm başlığı </w:t>
      </w:r>
      <w:r w:rsidRPr="00581F03">
        <w:rPr>
          <w:rFonts w:eastAsia="Times New Roman" w:cs="Arial"/>
          <w:bCs/>
          <w:spacing w:val="12"/>
          <w:lang w:eastAsia="tr-TR"/>
        </w:rPr>
        <w:t>“</w:t>
      </w:r>
      <w:r w:rsidRPr="00581F03">
        <w:rPr>
          <w:rFonts w:eastAsia="Times New Roman" w:cs="Arial"/>
          <w:bCs/>
          <w:spacing w:val="1"/>
          <w:lang w:eastAsia="tr-TR"/>
        </w:rPr>
        <w:t>SO</w:t>
      </w:r>
      <w:r w:rsidRPr="00581F03">
        <w:rPr>
          <w:rFonts w:eastAsia="Times New Roman" w:cs="Arial"/>
          <w:bCs/>
          <w:lang w:eastAsia="tr-TR"/>
        </w:rPr>
        <w:t>NUÇ</w:t>
      </w:r>
      <w:r w:rsidRPr="00581F03">
        <w:rPr>
          <w:rFonts w:eastAsia="Times New Roman" w:cs="Arial"/>
          <w:bCs/>
          <w:spacing w:val="4"/>
          <w:lang w:eastAsia="tr-TR"/>
        </w:rPr>
        <w:t xml:space="preserve"> </w:t>
      </w:r>
      <w:r w:rsidRPr="00581F03">
        <w:rPr>
          <w:rFonts w:eastAsia="Times New Roman" w:cs="Arial"/>
          <w:bCs/>
          <w:lang w:eastAsia="tr-TR"/>
        </w:rPr>
        <w:t>VE</w:t>
      </w:r>
      <w:r w:rsidRPr="00581F03">
        <w:rPr>
          <w:rFonts w:eastAsia="Times New Roman" w:cs="Arial"/>
          <w:bCs/>
          <w:spacing w:val="10"/>
          <w:lang w:eastAsia="tr-TR"/>
        </w:rPr>
        <w:t xml:space="preserve"> </w:t>
      </w:r>
      <w:r w:rsidRPr="00581F03">
        <w:rPr>
          <w:rFonts w:eastAsia="Times New Roman" w:cs="Arial"/>
          <w:bCs/>
          <w:lang w:eastAsia="tr-TR"/>
        </w:rPr>
        <w:t>ÖNERİLER</w:t>
      </w:r>
      <w:r w:rsidRPr="00581F03">
        <w:rPr>
          <w:rFonts w:eastAsia="Times New Roman" w:cs="Arial"/>
          <w:lang w:eastAsia="tr-TR"/>
        </w:rPr>
        <w:t xml:space="preserve">” e </w:t>
      </w:r>
      <w:r w:rsidRPr="00581F03">
        <w:rPr>
          <w:rFonts w:ascii="TimesNewRomanPSMT Tur" w:eastAsia="Times New Roman" w:hAnsi="TimesNewRomanPSMT Tur" w:cs="TimesNewRomanPSMT Tur"/>
          <w:lang w:eastAsia="tr-TR"/>
        </w:rPr>
        <w:t>verilir.</w:t>
      </w:r>
    </w:p>
    <w:p w14:paraId="5795D67C" w14:textId="77777777" w:rsidR="007E098F" w:rsidRPr="001A3399" w:rsidRDefault="007E098F" w:rsidP="007E098F">
      <w:pPr>
        <w:tabs>
          <w:tab w:val="left" w:pos="567"/>
        </w:tabs>
        <w:autoSpaceDE w:val="0"/>
        <w:autoSpaceDN w:val="0"/>
        <w:adjustRightInd w:val="0"/>
        <w:spacing w:after="0" w:line="240" w:lineRule="auto"/>
        <w:rPr>
          <w:rFonts w:ascii="TimesNewRomanPSMT" w:eastAsia="Times New Roman" w:hAnsi="TimesNewRomanPSMT" w:cs="TimesNewRomanPSMT"/>
          <w:lang w:eastAsia="tr-TR"/>
        </w:rPr>
      </w:pPr>
    </w:p>
    <w:p w14:paraId="2A522E50" w14:textId="77777777" w:rsidR="007E098F" w:rsidRPr="00396C94" w:rsidRDefault="007E098F" w:rsidP="007E098F">
      <w:pPr>
        <w:tabs>
          <w:tab w:val="left" w:pos="567"/>
        </w:tabs>
        <w:autoSpaceDE w:val="0"/>
        <w:autoSpaceDN w:val="0"/>
        <w:adjustRightInd w:val="0"/>
        <w:spacing w:after="0"/>
        <w:rPr>
          <w:rFonts w:ascii="TimesNewRomanPSMT Tur" w:eastAsia="Times New Roman" w:hAnsi="TimesNewRomanPSMT Tur" w:cs="TimesNewRomanPSMT Tur"/>
          <w:lang w:eastAsia="tr-TR"/>
        </w:rPr>
      </w:pPr>
      <w:r w:rsidRPr="001A3399">
        <w:rPr>
          <w:rFonts w:ascii="TimesNewRomanPSMT Tur" w:eastAsia="Times New Roman" w:hAnsi="TimesNewRomanPSMT Tur" w:cs="TimesNewRomanPSMT Tur"/>
          <w:lang w:eastAsia="tr-TR"/>
        </w:rPr>
        <w:t>Yapılan öneriler araştırmaya dayalı olmalıdır. Araştırmanın amaç ve alt amaçları,</w:t>
      </w:r>
      <w:r w:rsidRPr="001A3399">
        <w:rPr>
          <w:rFonts w:ascii="TimesNewRomanPSMT" w:eastAsia="Times New Roman" w:hAnsi="TimesNewRomanPSMT" w:cs="TimesNewRomanPSMT"/>
          <w:lang w:eastAsia="tr-TR"/>
        </w:rPr>
        <w:t xml:space="preserve"> </w:t>
      </w:r>
      <w:r w:rsidRPr="001A3399">
        <w:rPr>
          <w:rFonts w:ascii="TimesNewRomanPSMT Tur" w:eastAsia="Times New Roman" w:hAnsi="TimesNewRomanPSMT Tur" w:cs="TimesNewRomanPSMT Tur"/>
          <w:lang w:eastAsia="tr-TR"/>
        </w:rPr>
        <w:t xml:space="preserve">hipotezleri vb. dikkate alınmalıdır. </w:t>
      </w:r>
      <w:r>
        <w:rPr>
          <w:color w:val="000000"/>
          <w:spacing w:val="1"/>
        </w:rPr>
        <w:br w:type="page"/>
      </w:r>
    </w:p>
    <w:p w14:paraId="2DC76FAE" w14:textId="77777777" w:rsidR="007E098F" w:rsidRDefault="007E098F" w:rsidP="007E098F">
      <w:pPr>
        <w:pStyle w:val="zelBalk"/>
      </w:pPr>
      <w:bookmarkStart w:id="107" w:name="_Toc216440149"/>
      <w:r w:rsidRPr="004F315F">
        <w:lastRenderedPageBreak/>
        <w:t>REFERENCES</w:t>
      </w:r>
      <w:bookmarkEnd w:id="107"/>
    </w:p>
    <w:p w14:paraId="57143E07" w14:textId="77777777" w:rsidR="007E098F" w:rsidRDefault="007E098F" w:rsidP="007E098F">
      <w:pPr>
        <w:spacing w:after="0"/>
        <w:jc w:val="center"/>
        <w:rPr>
          <w:rFonts w:cs="Times New Roman"/>
          <w:b/>
          <w:color w:val="000000"/>
        </w:rPr>
      </w:pPr>
    </w:p>
    <w:p w14:paraId="3E9C67E3" w14:textId="77777777" w:rsidR="007E098F" w:rsidRPr="002B14AB" w:rsidRDefault="007E098F" w:rsidP="007E098F">
      <w:pPr>
        <w:keepNext/>
        <w:tabs>
          <w:tab w:val="left" w:pos="567"/>
        </w:tabs>
        <w:spacing w:after="0" w:line="240" w:lineRule="auto"/>
        <w:ind w:left="567" w:hanging="567"/>
        <w:outlineLvl w:val="3"/>
        <w:rPr>
          <w:rFonts w:eastAsia="Times New Roman" w:cs="Times New Roman"/>
          <w:lang w:eastAsia="tr-TR"/>
        </w:rPr>
      </w:pPr>
      <w:r>
        <w:rPr>
          <w:rFonts w:eastAsia="Times New Roman" w:cs="Times New Roman"/>
          <w:lang w:eastAsia="tr-TR"/>
        </w:rPr>
        <w:t>Kul, M.,</w:t>
      </w:r>
      <w:r w:rsidRPr="00396C94">
        <w:rPr>
          <w:rFonts w:eastAsia="Times New Roman" w:cs="Times New Roman"/>
          <w:lang w:eastAsia="tr-TR"/>
        </w:rPr>
        <w:t xml:space="preserve"> </w:t>
      </w:r>
      <w:r>
        <w:rPr>
          <w:rFonts w:eastAsia="Times New Roman" w:cs="Times New Roman"/>
          <w:lang w:eastAsia="tr-TR"/>
        </w:rPr>
        <w:t>Oskay</w:t>
      </w:r>
      <w:r w:rsidRPr="00396C94">
        <w:rPr>
          <w:rFonts w:eastAsia="Times New Roman" w:cs="Times New Roman"/>
          <w:lang w:eastAsia="tr-TR"/>
        </w:rPr>
        <w:t xml:space="preserve">, </w:t>
      </w:r>
      <w:r>
        <w:rPr>
          <w:rFonts w:eastAsia="Times New Roman" w:cs="Times New Roman"/>
          <w:lang w:eastAsia="tr-TR"/>
        </w:rPr>
        <w:t>K</w:t>
      </w:r>
      <w:r w:rsidRPr="00396C94">
        <w:rPr>
          <w:rFonts w:eastAsia="Times New Roman" w:cs="Times New Roman"/>
          <w:lang w:eastAsia="tr-TR"/>
        </w:rPr>
        <w:t>.</w:t>
      </w:r>
      <w:r>
        <w:rPr>
          <w:rFonts w:eastAsia="Times New Roman" w:cs="Times New Roman"/>
          <w:lang w:eastAsia="tr-TR"/>
        </w:rPr>
        <w:t>, Akça, E</w:t>
      </w:r>
      <w:r w:rsidRPr="00396C94">
        <w:rPr>
          <w:rFonts w:eastAsia="Times New Roman" w:cs="Times New Roman"/>
          <w:lang w:eastAsia="tr-TR"/>
        </w:rPr>
        <w:t>.</w:t>
      </w:r>
      <w:r>
        <w:rPr>
          <w:rFonts w:eastAsia="Times New Roman" w:cs="Times New Roman"/>
          <w:lang w:eastAsia="tr-TR"/>
        </w:rPr>
        <w:t>, Alsan, A., ve Karaca, B.</w:t>
      </w:r>
      <w:r w:rsidRPr="00396C94">
        <w:rPr>
          <w:rFonts w:eastAsia="Times New Roman" w:cs="Times New Roman"/>
          <w:lang w:eastAsia="tr-TR"/>
        </w:rPr>
        <w:t xml:space="preserve"> </w:t>
      </w:r>
      <w:r w:rsidRPr="00D278C0">
        <w:rPr>
          <w:rFonts w:eastAsia="Times New Roman" w:cs="Times New Roman"/>
          <w:lang w:eastAsia="tr-TR"/>
        </w:rPr>
        <w:t>Karışım Tasarım Yöntemini ile Kullanılmamış Yeni Kum Bileşiminin Kalıplamasının Optimizasyonu</w:t>
      </w:r>
      <w:r w:rsidRPr="00396C94">
        <w:rPr>
          <w:rFonts w:eastAsia="Times New Roman" w:cs="Times New Roman"/>
          <w:i/>
          <w:iCs/>
          <w:lang w:eastAsia="tr-TR"/>
        </w:rPr>
        <w:t xml:space="preserve">. </w:t>
      </w:r>
      <w:r>
        <w:rPr>
          <w:rFonts w:eastAsia="Times New Roman" w:cs="Times New Roman"/>
          <w:i/>
          <w:iCs/>
          <w:lang w:eastAsia="tr-TR"/>
        </w:rPr>
        <w:t>Cumhuriyet</w:t>
      </w:r>
      <w:r w:rsidRPr="00396C94">
        <w:rPr>
          <w:rFonts w:eastAsia="Times New Roman" w:cs="Times New Roman"/>
          <w:i/>
          <w:iCs/>
          <w:lang w:eastAsia="tr-TR"/>
        </w:rPr>
        <w:t xml:space="preserve"> Üniversitesi, </w:t>
      </w:r>
      <w:r>
        <w:rPr>
          <w:rFonts w:eastAsia="Times New Roman" w:cs="Times New Roman"/>
          <w:i/>
          <w:iCs/>
          <w:lang w:eastAsia="tr-TR"/>
        </w:rPr>
        <w:t>Cumhuriyet Bilim</w:t>
      </w:r>
      <w:r w:rsidRPr="00396C94">
        <w:rPr>
          <w:rFonts w:eastAsia="Times New Roman" w:cs="Times New Roman"/>
          <w:i/>
          <w:iCs/>
          <w:lang w:eastAsia="tr-TR"/>
        </w:rPr>
        <w:t xml:space="preserve"> Dergisi,</w:t>
      </w:r>
      <w:r>
        <w:rPr>
          <w:rFonts w:eastAsia="Times New Roman" w:cs="Times New Roman"/>
          <w:lang w:eastAsia="tr-TR"/>
        </w:rPr>
        <w:t>15</w:t>
      </w:r>
      <w:r w:rsidRPr="00396C94">
        <w:rPr>
          <w:rFonts w:eastAsia="Times New Roman" w:cs="Times New Roman"/>
          <w:lang w:eastAsia="tr-TR"/>
        </w:rPr>
        <w:t>-</w:t>
      </w:r>
      <w:r>
        <w:rPr>
          <w:rFonts w:eastAsia="Times New Roman" w:cs="Times New Roman"/>
          <w:lang w:eastAsia="tr-TR"/>
        </w:rPr>
        <w:t>16</w:t>
      </w:r>
      <w:r w:rsidRPr="00396C94">
        <w:rPr>
          <w:rFonts w:eastAsia="Times New Roman" w:cs="Times New Roman"/>
          <w:lang w:eastAsia="tr-TR"/>
        </w:rPr>
        <w:t>.</w:t>
      </w:r>
    </w:p>
    <w:p w14:paraId="114A4509" w14:textId="77777777" w:rsidR="007E098F" w:rsidRDefault="007E098F" w:rsidP="007E098F">
      <w:pPr>
        <w:rPr>
          <w:rFonts w:cs="Times New Roman"/>
          <w:b/>
          <w:bCs/>
          <w:color w:val="000000"/>
        </w:rPr>
      </w:pPr>
    </w:p>
    <w:p w14:paraId="69472E61" w14:textId="77777777" w:rsidR="007E098F" w:rsidRDefault="007E098F" w:rsidP="007E098F">
      <w:pPr>
        <w:rPr>
          <w:rFonts w:cs="Times New Roman"/>
          <w:b/>
          <w:bCs/>
          <w:color w:val="000000"/>
        </w:rPr>
      </w:pPr>
      <w:r>
        <w:rPr>
          <w:rFonts w:cs="Times New Roman"/>
          <w:b/>
          <w:bCs/>
          <w:color w:val="000000"/>
        </w:rPr>
        <w:t>VEYA</w:t>
      </w:r>
    </w:p>
    <w:p w14:paraId="6ACB1D59" w14:textId="77777777" w:rsidR="007E098F" w:rsidRPr="00373280" w:rsidRDefault="007E098F" w:rsidP="007E098F">
      <w:pPr>
        <w:keepNext/>
        <w:keepLines/>
        <w:numPr>
          <w:ilvl w:val="0"/>
          <w:numId w:val="2"/>
        </w:numPr>
        <w:spacing w:after="240" w:line="240" w:lineRule="auto"/>
        <w:outlineLvl w:val="6"/>
        <w:rPr>
          <w:rFonts w:eastAsia="Times New Roman" w:cs="Times New Roman"/>
          <w:iCs/>
          <w:color w:val="000000"/>
          <w:lang w:eastAsia="tr-TR"/>
        </w:rPr>
      </w:pPr>
      <w:bookmarkStart w:id="108" w:name="_Ref384374864"/>
      <w:r>
        <w:rPr>
          <w:rFonts w:eastAsia="Times New Roman" w:cs="Times New Roman"/>
          <w:iCs/>
          <w:color w:val="000000"/>
          <w:lang w:eastAsia="tr-TR"/>
        </w:rPr>
        <w:t>Yekeler</w:t>
      </w:r>
      <w:r w:rsidRPr="00373280">
        <w:rPr>
          <w:rFonts w:eastAsia="Times New Roman" w:cs="Times New Roman"/>
          <w:iCs/>
          <w:color w:val="000000"/>
          <w:lang w:eastAsia="tr-TR"/>
        </w:rPr>
        <w:t xml:space="preserve">, </w:t>
      </w:r>
      <w:r>
        <w:rPr>
          <w:rFonts w:eastAsia="Times New Roman" w:cs="Times New Roman"/>
          <w:iCs/>
          <w:color w:val="000000"/>
          <w:lang w:eastAsia="tr-TR"/>
        </w:rPr>
        <w:t>M</w:t>
      </w:r>
      <w:r w:rsidRPr="00373280">
        <w:rPr>
          <w:rFonts w:eastAsia="Times New Roman" w:cs="Times New Roman"/>
          <w:iCs/>
          <w:color w:val="000000"/>
          <w:lang w:eastAsia="tr-TR"/>
        </w:rPr>
        <w:t>.</w:t>
      </w:r>
      <w:r>
        <w:rPr>
          <w:rFonts w:eastAsia="Times New Roman" w:cs="Times New Roman"/>
          <w:iCs/>
          <w:color w:val="000000"/>
          <w:lang w:eastAsia="tr-TR"/>
        </w:rPr>
        <w:t xml:space="preserve"> ve Özkan, A.</w:t>
      </w:r>
      <w:r w:rsidRPr="00373280">
        <w:rPr>
          <w:rFonts w:eastAsia="Times New Roman" w:cs="Times New Roman"/>
          <w:iCs/>
          <w:color w:val="000000"/>
          <w:lang w:eastAsia="tr-TR"/>
        </w:rPr>
        <w:t xml:space="preserve"> (</w:t>
      </w:r>
      <w:r>
        <w:rPr>
          <w:rFonts w:eastAsia="Times New Roman" w:cs="Times New Roman"/>
          <w:iCs/>
          <w:color w:val="000000"/>
          <w:lang w:eastAsia="tr-TR"/>
        </w:rPr>
        <w:t>2001</w:t>
      </w:r>
      <w:r w:rsidRPr="00373280">
        <w:rPr>
          <w:rFonts w:eastAsia="Times New Roman" w:cs="Times New Roman"/>
          <w:iCs/>
          <w:color w:val="000000"/>
          <w:lang w:val="en-US" w:eastAsia="tr-TR"/>
        </w:rPr>
        <w:t xml:space="preserve">). </w:t>
      </w:r>
      <w:proofErr w:type="spellStart"/>
      <w:r w:rsidRPr="006A38D6">
        <w:rPr>
          <w:rFonts w:eastAsia="Times New Roman" w:cs="Times New Roman"/>
          <w:iCs/>
          <w:color w:val="000000"/>
          <w:lang w:eastAsia="tr-TR"/>
        </w:rPr>
        <w:t>Palp</w:t>
      </w:r>
      <w:proofErr w:type="spellEnd"/>
      <w:r w:rsidRPr="006A38D6">
        <w:rPr>
          <w:rFonts w:eastAsia="Times New Roman" w:cs="Times New Roman"/>
          <w:iCs/>
          <w:color w:val="000000"/>
          <w:lang w:eastAsia="tr-TR"/>
        </w:rPr>
        <w:t xml:space="preserve"> </w:t>
      </w:r>
      <w:proofErr w:type="spellStart"/>
      <w:r w:rsidRPr="006A38D6">
        <w:rPr>
          <w:rFonts w:eastAsia="Times New Roman" w:cs="Times New Roman"/>
          <w:iCs/>
          <w:color w:val="000000"/>
          <w:lang w:eastAsia="tr-TR"/>
        </w:rPr>
        <w:t>Reolojisinin</w:t>
      </w:r>
      <w:proofErr w:type="spellEnd"/>
      <w:r w:rsidRPr="006A38D6">
        <w:rPr>
          <w:rFonts w:eastAsia="Times New Roman" w:cs="Times New Roman"/>
          <w:iCs/>
          <w:color w:val="000000"/>
          <w:lang w:eastAsia="tr-TR"/>
        </w:rPr>
        <w:t xml:space="preserve"> Öğütme İşlemine Etkisi Ve Kontrolü</w:t>
      </w:r>
      <w:r w:rsidRPr="00373280">
        <w:rPr>
          <w:rFonts w:eastAsia="Times New Roman" w:cs="Times New Roman"/>
          <w:iCs/>
          <w:color w:val="000000"/>
          <w:lang w:val="en-US" w:eastAsia="tr-TR"/>
        </w:rPr>
        <w:t xml:space="preserve">. </w:t>
      </w:r>
      <w:proofErr w:type="spellStart"/>
      <w:r>
        <w:rPr>
          <w:rFonts w:eastAsia="Times New Roman" w:cs="Times New Roman"/>
          <w:b/>
          <w:i/>
          <w:iCs/>
          <w:color w:val="000000"/>
          <w:lang w:val="en-US" w:eastAsia="tr-TR"/>
        </w:rPr>
        <w:t>Bilimsel</w:t>
      </w:r>
      <w:proofErr w:type="spellEnd"/>
      <w:r>
        <w:rPr>
          <w:rFonts w:eastAsia="Times New Roman" w:cs="Times New Roman"/>
          <w:b/>
          <w:i/>
          <w:iCs/>
          <w:color w:val="000000"/>
          <w:lang w:val="en-US" w:eastAsia="tr-TR"/>
        </w:rPr>
        <w:t xml:space="preserve"> </w:t>
      </w:r>
      <w:proofErr w:type="spellStart"/>
      <w:r>
        <w:rPr>
          <w:rFonts w:eastAsia="Times New Roman" w:cs="Times New Roman"/>
          <w:b/>
          <w:i/>
          <w:iCs/>
          <w:color w:val="000000"/>
          <w:lang w:val="en-US" w:eastAsia="tr-TR"/>
        </w:rPr>
        <w:t>Madencilik</w:t>
      </w:r>
      <w:proofErr w:type="spellEnd"/>
      <w:r>
        <w:rPr>
          <w:rFonts w:eastAsia="Times New Roman" w:cs="Times New Roman"/>
          <w:b/>
          <w:i/>
          <w:iCs/>
          <w:color w:val="000000"/>
          <w:lang w:val="en-US" w:eastAsia="tr-TR"/>
        </w:rPr>
        <w:t xml:space="preserve"> </w:t>
      </w:r>
      <w:proofErr w:type="spellStart"/>
      <w:r>
        <w:rPr>
          <w:rFonts w:eastAsia="Times New Roman" w:cs="Times New Roman"/>
          <w:b/>
          <w:i/>
          <w:iCs/>
          <w:color w:val="000000"/>
          <w:lang w:val="en-US" w:eastAsia="tr-TR"/>
        </w:rPr>
        <w:t>Dergisi</w:t>
      </w:r>
      <w:proofErr w:type="spellEnd"/>
      <w:r w:rsidRPr="00373280">
        <w:rPr>
          <w:rFonts w:eastAsia="Times New Roman" w:cs="Times New Roman"/>
          <w:iCs/>
          <w:color w:val="000000"/>
          <w:lang w:val="en-US" w:eastAsia="tr-TR"/>
        </w:rPr>
        <w:t xml:space="preserve">, </w:t>
      </w:r>
      <w:r>
        <w:rPr>
          <w:rFonts w:eastAsia="Times New Roman" w:cs="Times New Roman"/>
          <w:iCs/>
          <w:color w:val="000000"/>
          <w:lang w:val="en-US" w:eastAsia="tr-TR"/>
        </w:rPr>
        <w:t>40</w:t>
      </w:r>
      <w:r w:rsidRPr="00373280">
        <w:rPr>
          <w:rFonts w:eastAsia="Times New Roman" w:cs="Times New Roman"/>
          <w:iCs/>
          <w:color w:val="000000"/>
          <w:lang w:val="en-US" w:eastAsia="tr-TR"/>
        </w:rPr>
        <w:t>(</w:t>
      </w:r>
      <w:r>
        <w:rPr>
          <w:rFonts w:eastAsia="Times New Roman" w:cs="Times New Roman"/>
          <w:iCs/>
          <w:color w:val="000000"/>
          <w:lang w:val="en-US" w:eastAsia="tr-TR"/>
        </w:rPr>
        <w:t>1</w:t>
      </w:r>
      <w:r w:rsidRPr="00373280">
        <w:rPr>
          <w:rFonts w:eastAsia="Times New Roman" w:cs="Times New Roman"/>
          <w:iCs/>
          <w:color w:val="000000"/>
          <w:lang w:val="en-US" w:eastAsia="tr-TR"/>
        </w:rPr>
        <w:t xml:space="preserve">), </w:t>
      </w:r>
      <w:r>
        <w:rPr>
          <w:rFonts w:eastAsia="Times New Roman" w:cs="Times New Roman"/>
          <w:lang w:val="en-US" w:eastAsia="tr-TR"/>
        </w:rPr>
        <w:t>40</w:t>
      </w:r>
      <w:r w:rsidRPr="00373280">
        <w:rPr>
          <w:rFonts w:eastAsia="Times New Roman" w:cs="Times New Roman"/>
          <w:lang w:val="en-US" w:eastAsia="tr-TR"/>
        </w:rPr>
        <w:t>-</w:t>
      </w:r>
      <w:r>
        <w:rPr>
          <w:rFonts w:eastAsia="Times New Roman" w:cs="Times New Roman"/>
          <w:lang w:val="en-US" w:eastAsia="tr-TR"/>
        </w:rPr>
        <w:t>47</w:t>
      </w:r>
      <w:r w:rsidRPr="00373280">
        <w:rPr>
          <w:rFonts w:eastAsia="Times New Roman" w:cs="Times New Roman"/>
          <w:lang w:val="en-US" w:eastAsia="tr-TR"/>
        </w:rPr>
        <w:t>.</w:t>
      </w:r>
      <w:bookmarkEnd w:id="108"/>
    </w:p>
    <w:p w14:paraId="0D31BE92" w14:textId="77777777" w:rsidR="007E098F" w:rsidRDefault="007E098F" w:rsidP="007E098F">
      <w:pPr>
        <w:rPr>
          <w:rFonts w:cs="Times New Roman"/>
          <w:b/>
          <w:bCs/>
          <w:color w:val="000000"/>
        </w:rPr>
      </w:pPr>
      <w:r>
        <w:rPr>
          <w:rFonts w:cs="Times New Roman"/>
          <w:b/>
          <w:bCs/>
          <w:color w:val="000000"/>
        </w:rPr>
        <w:br w:type="page"/>
      </w:r>
    </w:p>
    <w:p w14:paraId="7BD131F2" w14:textId="1ACE9C42" w:rsidR="007E098F" w:rsidRPr="0093250E" w:rsidRDefault="007E098F" w:rsidP="007E098F">
      <w:pPr>
        <w:pStyle w:val="zelBalk"/>
        <w:rPr>
          <w:rFonts w:eastAsia="Times New Roman" w:cs="Arial"/>
          <w:lang w:eastAsia="tr-TR"/>
        </w:rPr>
      </w:pPr>
      <w:r w:rsidRPr="0093250E">
        <w:rPr>
          <w:rFonts w:eastAsia="Times New Roman" w:cs="Arial"/>
          <w:lang w:eastAsia="tr-TR"/>
        </w:rPr>
        <w:lastRenderedPageBreak/>
        <w:t>EK-1.</w:t>
      </w:r>
      <w:r w:rsidRPr="0093250E">
        <w:rPr>
          <w:rFonts w:eastAsia="Times New Roman" w:cs="Arial"/>
          <w:spacing w:val="-6"/>
          <w:lang w:eastAsia="tr-TR"/>
        </w:rPr>
        <w:t xml:space="preserve"> </w:t>
      </w:r>
      <w:r>
        <w:rPr>
          <w:rFonts w:eastAsia="Times New Roman" w:cs="Arial"/>
          <w:spacing w:val="-6"/>
          <w:lang w:eastAsia="tr-TR"/>
        </w:rPr>
        <w:t xml:space="preserve">Toz Metal Üretimi </w:t>
      </w:r>
    </w:p>
    <w:p w14:paraId="23761278" w14:textId="77777777" w:rsidR="007E098F" w:rsidRPr="0093250E" w:rsidRDefault="007E098F" w:rsidP="007E098F">
      <w:pPr>
        <w:widowControl w:val="0"/>
        <w:autoSpaceDE w:val="0"/>
        <w:autoSpaceDN w:val="0"/>
        <w:adjustRightInd w:val="0"/>
        <w:spacing w:after="0" w:line="240" w:lineRule="auto"/>
        <w:ind w:left="567" w:hanging="567"/>
        <w:rPr>
          <w:rFonts w:eastAsia="Times New Roman" w:cs="Arial"/>
          <w:lang w:eastAsia="tr-TR"/>
        </w:rPr>
      </w:pPr>
      <w:r w:rsidRPr="0093250E">
        <w:rPr>
          <w:rFonts w:eastAsia="Times New Roman" w:cs="Arial"/>
          <w:lang w:eastAsia="tr-TR"/>
        </w:rPr>
        <w:t xml:space="preserve"> </w:t>
      </w:r>
    </w:p>
    <w:p w14:paraId="03AF3B52" w14:textId="77777777" w:rsidR="007E098F" w:rsidRPr="0093250E" w:rsidRDefault="007E098F" w:rsidP="007E098F">
      <w:pPr>
        <w:widowControl w:val="0"/>
        <w:autoSpaceDE w:val="0"/>
        <w:autoSpaceDN w:val="0"/>
        <w:adjustRightInd w:val="0"/>
        <w:spacing w:after="0"/>
        <w:rPr>
          <w:rFonts w:eastAsia="Times New Roman" w:cs="Arial"/>
          <w:lang w:eastAsia="tr-TR"/>
        </w:rPr>
      </w:pPr>
      <w:r>
        <w:rPr>
          <w:rFonts w:eastAsia="Times New Roman" w:cs="Arial"/>
          <w:noProof/>
          <w:lang w:eastAsia="tr-TR"/>
        </w:rPr>
        <w:drawing>
          <wp:inline distT="0" distB="0" distL="0" distR="0" wp14:anchorId="2E35708A" wp14:editId="532B33B4">
            <wp:extent cx="5546384" cy="3119841"/>
            <wp:effectExtent l="0" t="0" r="0" b="4445"/>
            <wp:docPr id="7" name="Resim 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8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546384" cy="3119841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</w:p>
    <w:p w14:paraId="74837554" w14:textId="77777777" w:rsidR="007E098F" w:rsidRDefault="007E098F" w:rsidP="007E098F">
      <w:pPr>
        <w:spacing w:after="0" w:line="240" w:lineRule="auto"/>
        <w:rPr>
          <w:rFonts w:eastAsia="Times New Roman" w:cs="Arial"/>
          <w:lang w:eastAsia="tr-TR"/>
        </w:rPr>
      </w:pPr>
      <w:bookmarkStart w:id="109" w:name="_Toc372234223"/>
      <w:r w:rsidRPr="0093250E">
        <w:rPr>
          <w:rFonts w:eastAsia="Times New Roman" w:cs="Arial"/>
          <w:lang w:eastAsia="tr-TR"/>
        </w:rPr>
        <w:t xml:space="preserve">Şekil 1.1. </w:t>
      </w:r>
      <w:bookmarkEnd w:id="109"/>
      <w:r>
        <w:rPr>
          <w:rFonts w:eastAsia="Times New Roman" w:cs="Arial"/>
          <w:lang w:eastAsia="tr-TR"/>
        </w:rPr>
        <w:t xml:space="preserve">Toz </w:t>
      </w:r>
      <w:proofErr w:type="spellStart"/>
      <w:r>
        <w:rPr>
          <w:rFonts w:eastAsia="Times New Roman" w:cs="Arial"/>
          <w:lang w:eastAsia="tr-TR"/>
        </w:rPr>
        <w:t>metalurjisi</w:t>
      </w:r>
      <w:proofErr w:type="spellEnd"/>
    </w:p>
    <w:p w14:paraId="72390EB9" w14:textId="77777777" w:rsidR="007E098F" w:rsidRDefault="007E098F" w:rsidP="007E098F">
      <w:pPr>
        <w:rPr>
          <w:rFonts w:eastAsia="Times New Roman" w:cs="Arial"/>
          <w:lang w:eastAsia="tr-TR"/>
        </w:rPr>
      </w:pPr>
      <w:r>
        <w:rPr>
          <w:rFonts w:eastAsia="Times New Roman" w:cs="Arial"/>
          <w:lang w:eastAsia="tr-TR"/>
        </w:rPr>
        <w:br w:type="page"/>
      </w:r>
    </w:p>
    <w:p w14:paraId="11F6CF1D" w14:textId="77777777" w:rsidR="007E098F" w:rsidRDefault="007E098F" w:rsidP="007E098F">
      <w:pPr>
        <w:widowControl w:val="0"/>
        <w:autoSpaceDE w:val="0"/>
        <w:autoSpaceDN w:val="0"/>
        <w:adjustRightInd w:val="0"/>
        <w:spacing w:after="0" w:line="240" w:lineRule="auto"/>
        <w:rPr>
          <w:rFonts w:eastAsia="Times New Roman" w:cs="Arial"/>
          <w:spacing w:val="-6"/>
          <w:lang w:eastAsia="tr-TR"/>
        </w:rPr>
      </w:pPr>
      <w:r>
        <w:rPr>
          <w:rFonts w:eastAsia="Times New Roman" w:cs="Arial"/>
          <w:lang w:eastAsia="tr-TR"/>
        </w:rPr>
        <w:lastRenderedPageBreak/>
        <w:t xml:space="preserve"> </w:t>
      </w:r>
      <w:r w:rsidRPr="0093250E">
        <w:rPr>
          <w:rFonts w:eastAsia="Times New Roman" w:cs="Arial"/>
          <w:lang w:eastAsia="tr-TR"/>
        </w:rPr>
        <w:t>EK-1.</w:t>
      </w:r>
      <w:r>
        <w:rPr>
          <w:rFonts w:eastAsia="Times New Roman" w:cs="Arial"/>
          <w:lang w:eastAsia="tr-TR"/>
        </w:rPr>
        <w:t xml:space="preserve"> (devam)</w:t>
      </w:r>
      <w:r w:rsidRPr="0093250E">
        <w:rPr>
          <w:rFonts w:eastAsia="Times New Roman" w:cs="Arial"/>
          <w:spacing w:val="-6"/>
          <w:lang w:eastAsia="tr-TR"/>
        </w:rPr>
        <w:t xml:space="preserve"> </w:t>
      </w:r>
      <w:r>
        <w:rPr>
          <w:rFonts w:eastAsia="Times New Roman" w:cs="Arial"/>
          <w:spacing w:val="-6"/>
          <w:lang w:eastAsia="tr-TR"/>
        </w:rPr>
        <w:t xml:space="preserve">Sivas </w:t>
      </w:r>
      <w:r w:rsidRPr="0093250E">
        <w:rPr>
          <w:rFonts w:eastAsia="Times New Roman" w:cs="Arial"/>
          <w:spacing w:val="-6"/>
          <w:lang w:eastAsia="tr-TR"/>
        </w:rPr>
        <w:t>ili turistik ziyaret yerleri</w:t>
      </w:r>
      <w:r>
        <w:rPr>
          <w:rFonts w:eastAsia="Times New Roman" w:cs="Arial"/>
          <w:spacing w:val="-6"/>
          <w:lang w:eastAsia="tr-TR"/>
        </w:rPr>
        <w:t xml:space="preserve"> </w:t>
      </w:r>
    </w:p>
    <w:p w14:paraId="44744169" w14:textId="77777777" w:rsidR="007E098F" w:rsidRPr="0093250E" w:rsidRDefault="007E098F" w:rsidP="007E098F">
      <w:pPr>
        <w:widowControl w:val="0"/>
        <w:autoSpaceDE w:val="0"/>
        <w:autoSpaceDN w:val="0"/>
        <w:adjustRightInd w:val="0"/>
        <w:spacing w:after="0" w:line="240" w:lineRule="auto"/>
        <w:rPr>
          <w:rFonts w:eastAsia="Times New Roman" w:cs="Arial"/>
          <w:lang w:eastAsia="tr-TR"/>
        </w:rPr>
      </w:pPr>
    </w:p>
    <w:p w14:paraId="3AFE23A0" w14:textId="77777777" w:rsidR="007E098F" w:rsidRDefault="007E098F" w:rsidP="007E098F">
      <w:pPr>
        <w:rPr>
          <w:rFonts w:eastAsia="Times New Roman" w:cs="Arial"/>
          <w:lang w:eastAsia="tr-TR"/>
        </w:rPr>
      </w:pPr>
      <w:r>
        <w:rPr>
          <w:rFonts w:eastAsia="Times New Roman" w:cs="Arial"/>
          <w:noProof/>
          <w:lang w:eastAsia="tr-TR"/>
        </w:rPr>
        <w:drawing>
          <wp:inline distT="0" distB="0" distL="0" distR="0" wp14:anchorId="3B6B5001" wp14:editId="1EE8FCCC">
            <wp:extent cx="4235921" cy="2452375"/>
            <wp:effectExtent l="0" t="0" r="0" b="5080"/>
            <wp:docPr id="27" name="Resim 2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2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235921" cy="245237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42A979BB" w14:textId="77777777" w:rsidR="007E098F" w:rsidRDefault="007E098F" w:rsidP="007E098F">
      <w:pPr>
        <w:rPr>
          <w:rFonts w:eastAsia="Times New Roman" w:cs="Arial"/>
          <w:lang w:eastAsia="tr-TR"/>
        </w:rPr>
      </w:pPr>
    </w:p>
    <w:p w14:paraId="7AAFD525" w14:textId="77777777" w:rsidR="007E098F" w:rsidRDefault="007E098F" w:rsidP="007E098F">
      <w:pPr>
        <w:rPr>
          <w:rFonts w:eastAsia="Times New Roman" w:cs="Arial"/>
          <w:position w:val="-1"/>
          <w:lang w:eastAsia="tr-TR"/>
        </w:rPr>
      </w:pPr>
      <w:r>
        <w:rPr>
          <w:rFonts w:eastAsia="Times New Roman" w:cs="Arial"/>
          <w:position w:val="-1"/>
          <w:lang w:eastAsia="tr-TR"/>
        </w:rPr>
        <w:br w:type="page"/>
      </w:r>
    </w:p>
    <w:permEnd w:id="1704141111"/>
    <w:p w14:paraId="4690E0F4" w14:textId="77777777" w:rsidR="007E098F" w:rsidRPr="003E175B" w:rsidRDefault="007E098F" w:rsidP="007E098F">
      <w:pPr>
        <w:widowControl w:val="0"/>
        <w:autoSpaceDE w:val="0"/>
        <w:autoSpaceDN w:val="0"/>
        <w:adjustRightInd w:val="0"/>
        <w:spacing w:before="29" w:after="0" w:line="240" w:lineRule="auto"/>
        <w:jc w:val="center"/>
        <w:rPr>
          <w:rFonts w:cs="Times New Roman"/>
        </w:rPr>
      </w:pPr>
      <w:r w:rsidRPr="003D3228">
        <w:rPr>
          <w:rFonts w:cs="Times New Roman"/>
          <w:b/>
          <w:bCs/>
          <w:spacing w:val="1"/>
          <w:w w:val="99"/>
        </w:rPr>
        <w:lastRenderedPageBreak/>
        <w:t>CURRICULUM VITAE</w:t>
      </w:r>
    </w:p>
    <w:p w14:paraId="3F12DBDD" w14:textId="77777777" w:rsidR="007E098F" w:rsidRPr="003E175B" w:rsidRDefault="007E098F" w:rsidP="007E098F">
      <w:pPr>
        <w:widowControl w:val="0"/>
        <w:autoSpaceDE w:val="0"/>
        <w:autoSpaceDN w:val="0"/>
        <w:adjustRightInd w:val="0"/>
        <w:spacing w:after="0" w:line="200" w:lineRule="exact"/>
        <w:rPr>
          <w:rFonts w:cs="Times New Roman"/>
        </w:rPr>
      </w:pPr>
    </w:p>
    <w:p w14:paraId="5189845A" w14:textId="77777777" w:rsidR="007E098F" w:rsidRPr="003E175B" w:rsidRDefault="007E098F" w:rsidP="007E098F">
      <w:pPr>
        <w:widowControl w:val="0"/>
        <w:autoSpaceDE w:val="0"/>
        <w:autoSpaceDN w:val="0"/>
        <w:adjustRightInd w:val="0"/>
        <w:spacing w:before="14" w:after="0" w:line="200" w:lineRule="exact"/>
        <w:rPr>
          <w:rFonts w:cs="Times New Roman"/>
        </w:rPr>
      </w:pPr>
    </w:p>
    <w:p w14:paraId="23A74D15" w14:textId="77777777" w:rsidR="007E098F" w:rsidRPr="003E175B" w:rsidRDefault="007E098F" w:rsidP="007E098F">
      <w:pPr>
        <w:widowControl w:val="0"/>
        <w:autoSpaceDE w:val="0"/>
        <w:autoSpaceDN w:val="0"/>
        <w:adjustRightInd w:val="0"/>
        <w:spacing w:after="0" w:line="480" w:lineRule="auto"/>
        <w:rPr>
          <w:rFonts w:cs="Times New Roman"/>
          <w:b/>
          <w:bCs/>
        </w:rPr>
      </w:pPr>
      <w:permStart w:id="617809854" w:edGrp="everyone"/>
      <w:r w:rsidRPr="003E175B">
        <w:rPr>
          <w:rFonts w:cs="Times New Roman"/>
          <w:b/>
          <w:bCs/>
          <w:noProof/>
          <w:spacing w:val="1"/>
          <w:lang w:eastAsia="tr-TR"/>
        </w:rPr>
        <w:drawing>
          <wp:anchor distT="0" distB="0" distL="114300" distR="114300" simplePos="0" relativeHeight="251659264" behindDoc="0" locked="0" layoutInCell="1" allowOverlap="1" wp14:anchorId="6B36EE0E" wp14:editId="35578805">
            <wp:simplePos x="0" y="0"/>
            <wp:positionH relativeFrom="column">
              <wp:posOffset>4206240</wp:posOffset>
            </wp:positionH>
            <wp:positionV relativeFrom="paragraph">
              <wp:posOffset>350520</wp:posOffset>
            </wp:positionV>
            <wp:extent cx="1410970" cy="1630680"/>
            <wp:effectExtent l="0" t="0" r="0" b="7620"/>
            <wp:wrapNone/>
            <wp:docPr id="14" name="Resim 1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 descr="C:\Users\Hakan\AppData\Local\Microsoft\Windows\Temporary Internet Files\Content.Word\20121102_112049.jpg"/>
                    <pic:cNvPicPr>
                      <a:picLocks noChangeAspect="1" noChangeArrowheads="1"/>
                    </pic:cNvPicPr>
                  </pic:nvPicPr>
                  <pic:blipFill>
                    <a:blip r:embed="rId2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10970" cy="1630680"/>
                    </a:xfrm>
                    <a:prstGeom prst="rect">
                      <a:avLst/>
                    </a:prstGeom>
                    <a:ln w="12700" cap="sq" cmpd="sng" algn="ctr">
                      <a:noFill/>
                      <a:prstDash val="solid"/>
                      <a:miter lim="800000"/>
                      <a:headEnd type="none" w="med" len="med"/>
                      <a:tailEnd type="none" w="med" len="med"/>
                    </a:ln>
                    <a:effectLst/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Pr="003D3228">
        <w:t xml:space="preserve"> </w:t>
      </w:r>
      <w:proofErr w:type="spellStart"/>
      <w:r w:rsidRPr="003D3228">
        <w:rPr>
          <w:rFonts w:cs="Times New Roman"/>
          <w:b/>
          <w:bCs/>
          <w:spacing w:val="1"/>
        </w:rPr>
        <w:t>Personal</w:t>
      </w:r>
      <w:proofErr w:type="spellEnd"/>
      <w:r w:rsidRPr="003D3228">
        <w:rPr>
          <w:rFonts w:cs="Times New Roman"/>
          <w:b/>
          <w:bCs/>
          <w:spacing w:val="1"/>
        </w:rPr>
        <w:t xml:space="preserve"> Information</w:t>
      </w:r>
      <w:permEnd w:id="617809854"/>
    </w:p>
    <w:p w14:paraId="6444F70B" w14:textId="77777777" w:rsidR="007E098F" w:rsidRPr="003E175B" w:rsidRDefault="007E098F" w:rsidP="007E098F">
      <w:pPr>
        <w:widowControl w:val="0"/>
        <w:autoSpaceDE w:val="0"/>
        <w:autoSpaceDN w:val="0"/>
        <w:adjustRightInd w:val="0"/>
        <w:spacing w:after="0"/>
        <w:rPr>
          <w:rFonts w:cs="Times New Roman"/>
        </w:rPr>
      </w:pPr>
      <w:permStart w:id="1498378599" w:edGrp="everyone"/>
      <w:proofErr w:type="spellStart"/>
      <w:r>
        <w:rPr>
          <w:rFonts w:cs="Times New Roman"/>
        </w:rPr>
        <w:t>Surname</w:t>
      </w:r>
      <w:proofErr w:type="spellEnd"/>
      <w:r>
        <w:rPr>
          <w:rFonts w:cs="Times New Roman"/>
        </w:rPr>
        <w:t>, Name</w:t>
      </w:r>
      <w:r>
        <w:rPr>
          <w:rFonts w:cs="Times New Roman"/>
        </w:rPr>
        <w:tab/>
      </w:r>
      <w:proofErr w:type="gramStart"/>
      <w:r>
        <w:rPr>
          <w:rFonts w:cs="Times New Roman"/>
        </w:rPr>
        <w:tab/>
        <w:t xml:space="preserve">  </w:t>
      </w:r>
      <w:r w:rsidRPr="003E175B">
        <w:rPr>
          <w:rFonts w:cs="Times New Roman"/>
        </w:rPr>
        <w:t>:</w:t>
      </w:r>
      <w:proofErr w:type="gramEnd"/>
      <w:r w:rsidRPr="003E175B">
        <w:rPr>
          <w:rFonts w:cs="Times New Roman"/>
          <w:spacing w:val="-1"/>
        </w:rPr>
        <w:t xml:space="preserve"> </w:t>
      </w:r>
      <w:r>
        <w:rPr>
          <w:rFonts w:cs="Times New Roman"/>
        </w:rPr>
        <w:t xml:space="preserve">WWWW, </w:t>
      </w:r>
      <w:proofErr w:type="spellStart"/>
      <w:r>
        <w:rPr>
          <w:rFonts w:cs="Times New Roman"/>
        </w:rPr>
        <w:t>Yyyyy</w:t>
      </w:r>
      <w:proofErr w:type="spellEnd"/>
    </w:p>
    <w:p w14:paraId="44C647B9" w14:textId="77777777" w:rsidR="007E098F" w:rsidRPr="003E175B" w:rsidRDefault="007E098F" w:rsidP="007E098F">
      <w:pPr>
        <w:widowControl w:val="0"/>
        <w:tabs>
          <w:tab w:val="left" w:pos="2940"/>
        </w:tabs>
        <w:autoSpaceDE w:val="0"/>
        <w:autoSpaceDN w:val="0"/>
        <w:adjustRightInd w:val="0"/>
        <w:spacing w:after="0"/>
        <w:rPr>
          <w:rFonts w:cs="Times New Roman"/>
        </w:rPr>
      </w:pPr>
      <w:proofErr w:type="spellStart"/>
      <w:r w:rsidRPr="003D3228">
        <w:rPr>
          <w:rFonts w:cs="Times New Roman"/>
        </w:rPr>
        <w:t>Nationality</w:t>
      </w:r>
      <w:proofErr w:type="spellEnd"/>
      <w:r>
        <w:rPr>
          <w:rFonts w:cs="Times New Roman"/>
        </w:rPr>
        <w:tab/>
      </w:r>
      <w:r w:rsidRPr="003E175B">
        <w:rPr>
          <w:rFonts w:cs="Times New Roman"/>
        </w:rPr>
        <w:t>:</w:t>
      </w:r>
      <w:r w:rsidRPr="003E175B">
        <w:rPr>
          <w:rFonts w:cs="Times New Roman"/>
          <w:spacing w:val="-1"/>
        </w:rPr>
        <w:t xml:space="preserve"> </w:t>
      </w:r>
      <w:r w:rsidRPr="003E175B">
        <w:rPr>
          <w:rFonts w:cs="Times New Roman"/>
        </w:rPr>
        <w:t>T.C.</w:t>
      </w:r>
      <w:r w:rsidRPr="003E175B">
        <w:rPr>
          <w:rFonts w:cs="Times New Roman"/>
          <w:noProof/>
        </w:rPr>
        <w:t xml:space="preserve"> </w:t>
      </w:r>
    </w:p>
    <w:p w14:paraId="05BA5F2D" w14:textId="77777777" w:rsidR="007E098F" w:rsidRPr="003E175B" w:rsidRDefault="007E098F" w:rsidP="007E098F">
      <w:pPr>
        <w:widowControl w:val="0"/>
        <w:tabs>
          <w:tab w:val="left" w:pos="2940"/>
        </w:tabs>
        <w:autoSpaceDE w:val="0"/>
        <w:autoSpaceDN w:val="0"/>
        <w:adjustRightInd w:val="0"/>
        <w:spacing w:after="0"/>
        <w:rPr>
          <w:rFonts w:cs="Times New Roman"/>
        </w:rPr>
      </w:pPr>
      <w:proofErr w:type="spellStart"/>
      <w:r w:rsidRPr="003D3228">
        <w:rPr>
          <w:rFonts w:cs="Times New Roman"/>
        </w:rPr>
        <w:t>Birth</w:t>
      </w:r>
      <w:proofErr w:type="spellEnd"/>
      <w:r w:rsidRPr="003D3228">
        <w:rPr>
          <w:rFonts w:cs="Times New Roman"/>
        </w:rPr>
        <w:t xml:space="preserve"> </w:t>
      </w:r>
      <w:proofErr w:type="spellStart"/>
      <w:r w:rsidRPr="003D3228">
        <w:rPr>
          <w:rFonts w:cs="Times New Roman"/>
        </w:rPr>
        <w:t>date</w:t>
      </w:r>
      <w:proofErr w:type="spellEnd"/>
      <w:r w:rsidRPr="003D3228">
        <w:rPr>
          <w:rFonts w:cs="Times New Roman"/>
        </w:rPr>
        <w:t xml:space="preserve"> </w:t>
      </w:r>
      <w:proofErr w:type="spellStart"/>
      <w:r w:rsidRPr="003D3228">
        <w:rPr>
          <w:rFonts w:cs="Times New Roman"/>
        </w:rPr>
        <w:t>and</w:t>
      </w:r>
      <w:proofErr w:type="spellEnd"/>
      <w:r w:rsidRPr="003D3228">
        <w:rPr>
          <w:rFonts w:cs="Times New Roman"/>
        </w:rPr>
        <w:t xml:space="preserve"> </w:t>
      </w:r>
      <w:proofErr w:type="spellStart"/>
      <w:r w:rsidRPr="003D3228">
        <w:rPr>
          <w:rFonts w:cs="Times New Roman"/>
        </w:rPr>
        <w:t>place</w:t>
      </w:r>
      <w:proofErr w:type="spellEnd"/>
      <w:r w:rsidRPr="003E175B">
        <w:rPr>
          <w:rFonts w:cs="Times New Roman"/>
        </w:rPr>
        <w:tab/>
        <w:t>:</w:t>
      </w:r>
      <w:r w:rsidRPr="003E175B">
        <w:rPr>
          <w:rFonts w:cs="Times New Roman"/>
          <w:spacing w:val="-1"/>
        </w:rPr>
        <w:t xml:space="preserve"> </w:t>
      </w:r>
      <w:r>
        <w:rPr>
          <w:rFonts w:cs="Times New Roman"/>
        </w:rPr>
        <w:t>29.10.2018, Sivas</w:t>
      </w:r>
    </w:p>
    <w:p w14:paraId="59E1E217" w14:textId="77777777" w:rsidR="007E098F" w:rsidRPr="003E175B" w:rsidRDefault="007E098F" w:rsidP="007E098F">
      <w:pPr>
        <w:widowControl w:val="0"/>
        <w:tabs>
          <w:tab w:val="left" w:pos="2940"/>
        </w:tabs>
        <w:autoSpaceDE w:val="0"/>
        <w:autoSpaceDN w:val="0"/>
        <w:adjustRightInd w:val="0"/>
        <w:spacing w:after="0"/>
        <w:rPr>
          <w:rFonts w:cs="Times New Roman"/>
        </w:rPr>
      </w:pPr>
      <w:proofErr w:type="spellStart"/>
      <w:r w:rsidRPr="003D3228">
        <w:rPr>
          <w:rFonts w:cs="Times New Roman"/>
        </w:rPr>
        <w:t>Marital</w:t>
      </w:r>
      <w:proofErr w:type="spellEnd"/>
      <w:r w:rsidRPr="003D3228">
        <w:rPr>
          <w:rFonts w:cs="Times New Roman"/>
        </w:rPr>
        <w:t xml:space="preserve"> </w:t>
      </w:r>
      <w:proofErr w:type="spellStart"/>
      <w:r w:rsidRPr="003D3228">
        <w:rPr>
          <w:rFonts w:cs="Times New Roman"/>
        </w:rPr>
        <w:t>status</w:t>
      </w:r>
      <w:proofErr w:type="spellEnd"/>
      <w:r w:rsidRPr="003E175B">
        <w:rPr>
          <w:rFonts w:cs="Times New Roman"/>
        </w:rPr>
        <w:tab/>
        <w:t>:</w:t>
      </w:r>
      <w:r w:rsidRPr="003E175B">
        <w:rPr>
          <w:rFonts w:cs="Times New Roman"/>
          <w:spacing w:val="-1"/>
        </w:rPr>
        <w:t xml:space="preserve"> </w:t>
      </w:r>
      <w:r>
        <w:rPr>
          <w:rFonts w:cs="Times New Roman"/>
        </w:rPr>
        <w:t>Evli</w:t>
      </w:r>
    </w:p>
    <w:p w14:paraId="49AB74A8" w14:textId="77777777" w:rsidR="007E098F" w:rsidRPr="003E175B" w:rsidRDefault="007E098F" w:rsidP="007E098F">
      <w:pPr>
        <w:widowControl w:val="0"/>
        <w:tabs>
          <w:tab w:val="left" w:pos="2940"/>
        </w:tabs>
        <w:autoSpaceDE w:val="0"/>
        <w:autoSpaceDN w:val="0"/>
        <w:adjustRightInd w:val="0"/>
        <w:spacing w:after="0"/>
        <w:rPr>
          <w:rFonts w:cs="Times New Roman"/>
        </w:rPr>
      </w:pPr>
      <w:r>
        <w:rPr>
          <w:rFonts w:cs="Times New Roman"/>
        </w:rPr>
        <w:t>Telephone</w:t>
      </w:r>
      <w:r w:rsidRPr="003E175B">
        <w:rPr>
          <w:rFonts w:cs="Times New Roman"/>
        </w:rPr>
        <w:tab/>
        <w:t>:</w:t>
      </w:r>
      <w:r w:rsidRPr="003E175B">
        <w:rPr>
          <w:rFonts w:cs="Times New Roman"/>
          <w:spacing w:val="-1"/>
        </w:rPr>
        <w:t xml:space="preserve"> </w:t>
      </w:r>
      <w:r w:rsidRPr="003E175B">
        <w:rPr>
          <w:rFonts w:cs="Times New Roman"/>
        </w:rPr>
        <w:t>0</w:t>
      </w:r>
      <w:r w:rsidRPr="003E175B">
        <w:rPr>
          <w:rFonts w:cs="Times New Roman"/>
          <w:spacing w:val="-1"/>
        </w:rPr>
        <w:t xml:space="preserve"> </w:t>
      </w:r>
      <w:r w:rsidRPr="003E175B">
        <w:rPr>
          <w:rFonts w:cs="Times New Roman"/>
        </w:rPr>
        <w:t>(</w:t>
      </w:r>
      <w:r>
        <w:rPr>
          <w:rFonts w:cs="Times New Roman"/>
        </w:rPr>
        <w:t>346</w:t>
      </w:r>
      <w:r w:rsidRPr="003E175B">
        <w:rPr>
          <w:rFonts w:cs="Times New Roman"/>
        </w:rPr>
        <w:t>)</w:t>
      </w:r>
      <w:r w:rsidRPr="003E175B">
        <w:rPr>
          <w:rFonts w:cs="Times New Roman"/>
          <w:spacing w:val="-5"/>
        </w:rPr>
        <w:t xml:space="preserve"> </w:t>
      </w:r>
      <w:r>
        <w:rPr>
          <w:rFonts w:cs="Times New Roman"/>
        </w:rPr>
        <w:t>219 13 98</w:t>
      </w:r>
    </w:p>
    <w:p w14:paraId="51A724E0" w14:textId="77777777" w:rsidR="007E098F" w:rsidRPr="003E175B" w:rsidRDefault="007E098F" w:rsidP="007E098F">
      <w:pPr>
        <w:widowControl w:val="0"/>
        <w:tabs>
          <w:tab w:val="left" w:pos="2960"/>
        </w:tabs>
        <w:autoSpaceDE w:val="0"/>
        <w:autoSpaceDN w:val="0"/>
        <w:adjustRightInd w:val="0"/>
        <w:spacing w:after="0"/>
        <w:rPr>
          <w:rFonts w:cs="Times New Roman"/>
        </w:rPr>
      </w:pPr>
      <w:proofErr w:type="spellStart"/>
      <w:r w:rsidRPr="003D3228">
        <w:rPr>
          <w:rFonts w:cs="Times New Roman"/>
        </w:rPr>
        <w:t>Fax</w:t>
      </w:r>
      <w:proofErr w:type="spellEnd"/>
      <w:r w:rsidRPr="003E175B">
        <w:rPr>
          <w:rFonts w:cs="Times New Roman"/>
        </w:rPr>
        <w:tab/>
        <w:t>:</w:t>
      </w:r>
      <w:r w:rsidRPr="003E175B">
        <w:rPr>
          <w:rFonts w:cs="Times New Roman"/>
          <w:spacing w:val="-1"/>
        </w:rPr>
        <w:t xml:space="preserve"> </w:t>
      </w:r>
      <w:r w:rsidRPr="003E175B">
        <w:rPr>
          <w:rFonts w:cs="Times New Roman"/>
        </w:rPr>
        <w:t>0</w:t>
      </w:r>
      <w:r w:rsidRPr="003E175B">
        <w:rPr>
          <w:rFonts w:cs="Times New Roman"/>
          <w:spacing w:val="-1"/>
        </w:rPr>
        <w:t xml:space="preserve"> </w:t>
      </w:r>
      <w:r w:rsidRPr="003E175B">
        <w:rPr>
          <w:rFonts w:cs="Times New Roman"/>
        </w:rPr>
        <w:t>(</w:t>
      </w:r>
      <w:r>
        <w:rPr>
          <w:rFonts w:cs="Times New Roman"/>
        </w:rPr>
        <w:t>346</w:t>
      </w:r>
      <w:r w:rsidRPr="003E175B">
        <w:rPr>
          <w:rFonts w:cs="Times New Roman"/>
        </w:rPr>
        <w:t>)</w:t>
      </w:r>
      <w:r w:rsidRPr="003E175B">
        <w:rPr>
          <w:rFonts w:cs="Times New Roman"/>
          <w:spacing w:val="-5"/>
        </w:rPr>
        <w:t xml:space="preserve"> </w:t>
      </w:r>
      <w:r>
        <w:rPr>
          <w:rFonts w:cs="Times New Roman"/>
        </w:rPr>
        <w:t>219</w:t>
      </w:r>
      <w:r w:rsidRPr="003E175B">
        <w:rPr>
          <w:rFonts w:cs="Times New Roman"/>
        </w:rPr>
        <w:t xml:space="preserve"> </w:t>
      </w:r>
      <w:r>
        <w:rPr>
          <w:rFonts w:cs="Times New Roman"/>
        </w:rPr>
        <w:t>16</w:t>
      </w:r>
      <w:r w:rsidRPr="003E175B">
        <w:rPr>
          <w:rFonts w:cs="Times New Roman"/>
        </w:rPr>
        <w:t xml:space="preserve"> </w:t>
      </w:r>
      <w:r>
        <w:rPr>
          <w:rFonts w:cs="Times New Roman"/>
        </w:rPr>
        <w:t>78</w:t>
      </w:r>
    </w:p>
    <w:p w14:paraId="143E8908" w14:textId="77777777" w:rsidR="007E098F" w:rsidRPr="003E175B" w:rsidRDefault="007E098F" w:rsidP="007E098F">
      <w:pPr>
        <w:widowControl w:val="0"/>
        <w:tabs>
          <w:tab w:val="left" w:pos="2920"/>
        </w:tabs>
        <w:autoSpaceDE w:val="0"/>
        <w:autoSpaceDN w:val="0"/>
        <w:adjustRightInd w:val="0"/>
        <w:spacing w:after="0"/>
        <w:rPr>
          <w:rFonts w:cs="Times New Roman"/>
          <w:color w:val="000000"/>
        </w:rPr>
      </w:pPr>
      <w:r>
        <w:rPr>
          <w:rFonts w:cs="Times New Roman"/>
          <w:position w:val="-1"/>
        </w:rPr>
        <w:t>E</w:t>
      </w:r>
      <w:r w:rsidRPr="003E175B">
        <w:rPr>
          <w:rFonts w:cs="Times New Roman"/>
          <w:position w:val="-1"/>
        </w:rPr>
        <w:t>-</w:t>
      </w:r>
      <w:r w:rsidRPr="003E175B">
        <w:rPr>
          <w:rFonts w:cs="Times New Roman"/>
          <w:spacing w:val="-1"/>
          <w:position w:val="-1"/>
        </w:rPr>
        <w:t>m</w:t>
      </w:r>
      <w:r w:rsidRPr="003E175B">
        <w:rPr>
          <w:rFonts w:cs="Times New Roman"/>
          <w:spacing w:val="1"/>
          <w:position w:val="-1"/>
        </w:rPr>
        <w:t>a</w:t>
      </w:r>
      <w:r w:rsidRPr="003E175B">
        <w:rPr>
          <w:rFonts w:cs="Times New Roman"/>
          <w:position w:val="-1"/>
        </w:rPr>
        <w:t>il</w:t>
      </w:r>
      <w:proofErr w:type="gramStart"/>
      <w:r w:rsidRPr="003E175B">
        <w:rPr>
          <w:rFonts w:cs="Times New Roman"/>
          <w:position w:val="-1"/>
        </w:rPr>
        <w:tab/>
        <w:t>:</w:t>
      </w:r>
      <w:r w:rsidRPr="003E175B">
        <w:rPr>
          <w:rFonts w:cs="Times New Roman"/>
          <w:spacing w:val="-1"/>
          <w:position w:val="-1"/>
        </w:rPr>
        <w:t xml:space="preserve"> </w:t>
      </w:r>
      <w:r w:rsidRPr="003E175B">
        <w:rPr>
          <w:rFonts w:cs="Times New Roman"/>
          <w:color w:val="0000FF"/>
          <w:spacing w:val="-58"/>
          <w:position w:val="-1"/>
        </w:rPr>
        <w:t xml:space="preserve"> </w:t>
      </w:r>
      <w:r>
        <w:rPr>
          <w:rFonts w:cs="Times New Roman"/>
        </w:rPr>
        <w:t>ennstitu</w:t>
      </w:r>
      <w:r w:rsidRPr="003E175B">
        <w:rPr>
          <w:rFonts w:cs="Times New Roman"/>
        </w:rPr>
        <w:t>@</w:t>
      </w:r>
      <w:r>
        <w:rPr>
          <w:rFonts w:cs="Times New Roman"/>
        </w:rPr>
        <w:t>sivas</w:t>
      </w:r>
      <w:r w:rsidRPr="003E175B">
        <w:rPr>
          <w:rFonts w:cs="Times New Roman"/>
        </w:rPr>
        <w:t>.edu.tr</w:t>
      </w:r>
      <w:proofErr w:type="gramEnd"/>
    </w:p>
    <w:p w14:paraId="3E1BC1B6" w14:textId="77777777" w:rsidR="007E098F" w:rsidRPr="003E175B" w:rsidRDefault="007E098F" w:rsidP="007E098F">
      <w:pPr>
        <w:widowControl w:val="0"/>
        <w:autoSpaceDE w:val="0"/>
        <w:autoSpaceDN w:val="0"/>
        <w:adjustRightInd w:val="0"/>
        <w:spacing w:before="10" w:after="0"/>
        <w:rPr>
          <w:rFonts w:cs="Times New Roman"/>
          <w:color w:val="000000"/>
        </w:rPr>
      </w:pPr>
    </w:p>
    <w:tbl>
      <w:tblPr>
        <w:tblW w:w="5246" w:type="pct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959"/>
        <w:gridCol w:w="4988"/>
        <w:gridCol w:w="2267"/>
      </w:tblGrid>
      <w:tr w:rsidR="007E098F" w:rsidRPr="003E175B" w14:paraId="2541BCD0" w14:textId="77777777" w:rsidTr="00870752">
        <w:trPr>
          <w:trHeight w:hRule="exact" w:val="579"/>
        </w:trPr>
        <w:tc>
          <w:tcPr>
            <w:tcW w:w="1063" w:type="pct"/>
            <w:tcBorders>
              <w:top w:val="nil"/>
              <w:left w:val="nil"/>
              <w:bottom w:val="nil"/>
              <w:right w:val="nil"/>
            </w:tcBorders>
          </w:tcPr>
          <w:p w14:paraId="49E339BC" w14:textId="77777777" w:rsidR="007E098F" w:rsidRDefault="007E098F" w:rsidP="00870752">
            <w:pPr>
              <w:widowControl w:val="0"/>
              <w:autoSpaceDE w:val="0"/>
              <w:autoSpaceDN w:val="0"/>
              <w:adjustRightInd w:val="0"/>
              <w:spacing w:before="69" w:after="0"/>
              <w:rPr>
                <w:rFonts w:cs="Times New Roman"/>
                <w:b/>
                <w:bCs/>
              </w:rPr>
            </w:pPr>
            <w:proofErr w:type="spellStart"/>
            <w:r>
              <w:rPr>
                <w:rFonts w:cs="Times New Roman"/>
                <w:b/>
                <w:bCs/>
              </w:rPr>
              <w:t>Education</w:t>
            </w:r>
            <w:proofErr w:type="spellEnd"/>
          </w:p>
          <w:p w14:paraId="2D2ABA3D" w14:textId="77777777" w:rsidR="007E098F" w:rsidRDefault="007E098F" w:rsidP="00870752">
            <w:pPr>
              <w:widowControl w:val="0"/>
              <w:autoSpaceDE w:val="0"/>
              <w:autoSpaceDN w:val="0"/>
              <w:adjustRightInd w:val="0"/>
              <w:spacing w:before="69" w:after="0"/>
              <w:rPr>
                <w:rFonts w:cs="Times New Roman"/>
                <w:b/>
                <w:bCs/>
              </w:rPr>
            </w:pPr>
          </w:p>
          <w:p w14:paraId="5B3780F0" w14:textId="77777777" w:rsidR="007E098F" w:rsidRDefault="007E098F" w:rsidP="00870752">
            <w:pPr>
              <w:widowControl w:val="0"/>
              <w:autoSpaceDE w:val="0"/>
              <w:autoSpaceDN w:val="0"/>
              <w:adjustRightInd w:val="0"/>
              <w:spacing w:before="69" w:after="0"/>
              <w:rPr>
                <w:rFonts w:cs="Times New Roman"/>
                <w:b/>
                <w:bCs/>
              </w:rPr>
            </w:pPr>
          </w:p>
          <w:p w14:paraId="7B5A5BAA" w14:textId="77777777" w:rsidR="007E098F" w:rsidRDefault="007E098F" w:rsidP="00870752">
            <w:pPr>
              <w:widowControl w:val="0"/>
              <w:autoSpaceDE w:val="0"/>
              <w:autoSpaceDN w:val="0"/>
              <w:adjustRightInd w:val="0"/>
              <w:spacing w:before="69" w:after="0"/>
              <w:rPr>
                <w:rFonts w:cs="Times New Roman"/>
                <w:b/>
                <w:bCs/>
              </w:rPr>
            </w:pPr>
          </w:p>
          <w:p w14:paraId="547B78DA" w14:textId="77777777" w:rsidR="007E098F" w:rsidRDefault="007E098F" w:rsidP="00870752">
            <w:pPr>
              <w:widowControl w:val="0"/>
              <w:autoSpaceDE w:val="0"/>
              <w:autoSpaceDN w:val="0"/>
              <w:adjustRightInd w:val="0"/>
              <w:spacing w:before="69" w:after="0"/>
              <w:rPr>
                <w:rFonts w:cs="Times New Roman"/>
                <w:b/>
                <w:bCs/>
              </w:rPr>
            </w:pPr>
          </w:p>
          <w:p w14:paraId="1FD812D9" w14:textId="77777777" w:rsidR="007E098F" w:rsidRPr="003E175B" w:rsidRDefault="007E098F" w:rsidP="00870752">
            <w:pPr>
              <w:widowControl w:val="0"/>
              <w:autoSpaceDE w:val="0"/>
              <w:autoSpaceDN w:val="0"/>
              <w:adjustRightInd w:val="0"/>
              <w:spacing w:before="69" w:after="0"/>
              <w:rPr>
                <w:rFonts w:cs="Times New Roman"/>
              </w:rPr>
            </w:pPr>
          </w:p>
        </w:tc>
        <w:tc>
          <w:tcPr>
            <w:tcW w:w="3937" w:type="pct"/>
            <w:gridSpan w:val="2"/>
            <w:tcBorders>
              <w:top w:val="nil"/>
              <w:left w:val="nil"/>
              <w:bottom w:val="nil"/>
              <w:right w:val="nil"/>
            </w:tcBorders>
          </w:tcPr>
          <w:p w14:paraId="3F57C588" w14:textId="77777777" w:rsidR="007E098F" w:rsidRPr="003E175B" w:rsidRDefault="007E098F" w:rsidP="00870752">
            <w:pPr>
              <w:widowControl w:val="0"/>
              <w:autoSpaceDE w:val="0"/>
              <w:autoSpaceDN w:val="0"/>
              <w:adjustRightInd w:val="0"/>
              <w:spacing w:after="0"/>
              <w:rPr>
                <w:rFonts w:cs="Times New Roman"/>
              </w:rPr>
            </w:pPr>
          </w:p>
        </w:tc>
      </w:tr>
      <w:tr w:rsidR="007E098F" w:rsidRPr="003E175B" w14:paraId="129AED82" w14:textId="77777777" w:rsidTr="00870752">
        <w:trPr>
          <w:trHeight w:hRule="exact" w:val="818"/>
        </w:trPr>
        <w:tc>
          <w:tcPr>
            <w:tcW w:w="1063" w:type="pct"/>
            <w:tcBorders>
              <w:top w:val="nil"/>
              <w:left w:val="nil"/>
              <w:bottom w:val="nil"/>
              <w:right w:val="nil"/>
            </w:tcBorders>
          </w:tcPr>
          <w:p w14:paraId="65F53933" w14:textId="77777777" w:rsidR="007E098F" w:rsidRPr="003E175B" w:rsidRDefault="007E098F" w:rsidP="00870752">
            <w:pPr>
              <w:widowControl w:val="0"/>
              <w:autoSpaceDE w:val="0"/>
              <w:autoSpaceDN w:val="0"/>
              <w:adjustRightInd w:val="0"/>
              <w:spacing w:after="0"/>
              <w:rPr>
                <w:rFonts w:cs="Times New Roman"/>
              </w:rPr>
            </w:pPr>
            <w:proofErr w:type="spellStart"/>
            <w:r>
              <w:rPr>
                <w:rFonts w:cs="Times New Roman"/>
                <w:b/>
                <w:bCs/>
              </w:rPr>
              <w:t>Degree</w:t>
            </w:r>
            <w:proofErr w:type="spellEnd"/>
          </w:p>
          <w:p w14:paraId="0BA037DE" w14:textId="77777777" w:rsidR="007E098F" w:rsidRPr="003E175B" w:rsidRDefault="007E098F" w:rsidP="00870752">
            <w:pPr>
              <w:widowControl w:val="0"/>
              <w:autoSpaceDE w:val="0"/>
              <w:autoSpaceDN w:val="0"/>
              <w:adjustRightInd w:val="0"/>
              <w:spacing w:after="0"/>
              <w:rPr>
                <w:rFonts w:cs="Times New Roman"/>
              </w:rPr>
            </w:pPr>
            <w:r>
              <w:rPr>
                <w:rFonts w:cs="Times New Roman"/>
              </w:rPr>
              <w:t>Doktora</w:t>
            </w:r>
          </w:p>
        </w:tc>
        <w:tc>
          <w:tcPr>
            <w:tcW w:w="2707" w:type="pct"/>
            <w:tcBorders>
              <w:top w:val="nil"/>
              <w:left w:val="nil"/>
              <w:bottom w:val="nil"/>
              <w:right w:val="nil"/>
            </w:tcBorders>
          </w:tcPr>
          <w:p w14:paraId="1C8BE710" w14:textId="77777777" w:rsidR="007E098F" w:rsidRDefault="007E098F" w:rsidP="00870752">
            <w:pPr>
              <w:widowControl w:val="0"/>
              <w:autoSpaceDE w:val="0"/>
              <w:autoSpaceDN w:val="0"/>
              <w:adjustRightInd w:val="0"/>
              <w:spacing w:after="0"/>
              <w:rPr>
                <w:rFonts w:cs="Times New Roman"/>
                <w:b/>
                <w:bCs/>
              </w:rPr>
            </w:pPr>
            <w:proofErr w:type="spellStart"/>
            <w:r w:rsidRPr="003D3228">
              <w:rPr>
                <w:rFonts w:cs="Times New Roman"/>
                <w:b/>
                <w:bCs/>
              </w:rPr>
              <w:t>Education</w:t>
            </w:r>
            <w:proofErr w:type="spellEnd"/>
            <w:r w:rsidRPr="003D3228">
              <w:rPr>
                <w:rFonts w:cs="Times New Roman"/>
                <w:b/>
                <w:bCs/>
              </w:rPr>
              <w:t xml:space="preserve"> </w:t>
            </w:r>
            <w:proofErr w:type="spellStart"/>
            <w:r w:rsidRPr="003D3228">
              <w:rPr>
                <w:rFonts w:cs="Times New Roman"/>
                <w:b/>
                <w:bCs/>
              </w:rPr>
              <w:t>Unit</w:t>
            </w:r>
            <w:proofErr w:type="spellEnd"/>
          </w:p>
          <w:p w14:paraId="3E2C191E" w14:textId="77777777" w:rsidR="007E098F" w:rsidRDefault="007E098F" w:rsidP="00870752">
            <w:pPr>
              <w:widowControl w:val="0"/>
              <w:autoSpaceDE w:val="0"/>
              <w:autoSpaceDN w:val="0"/>
              <w:adjustRightInd w:val="0"/>
              <w:spacing w:after="0"/>
              <w:rPr>
                <w:rFonts w:cs="Times New Roman"/>
              </w:rPr>
            </w:pPr>
            <w:r>
              <w:rPr>
                <w:rFonts w:cs="Times New Roman"/>
              </w:rPr>
              <w:t>SBTÜ</w:t>
            </w:r>
            <w:r w:rsidRPr="003E175B">
              <w:rPr>
                <w:rFonts w:cs="Times New Roman"/>
              </w:rPr>
              <w:t>/</w:t>
            </w:r>
            <w:r>
              <w:rPr>
                <w:rFonts w:cs="Times New Roman"/>
              </w:rPr>
              <w:t xml:space="preserve"> Savunma Teknolojileri</w:t>
            </w:r>
          </w:p>
          <w:p w14:paraId="3CCC789A" w14:textId="77777777" w:rsidR="007E098F" w:rsidRDefault="007E098F" w:rsidP="00870752">
            <w:pPr>
              <w:widowControl w:val="0"/>
              <w:autoSpaceDE w:val="0"/>
              <w:autoSpaceDN w:val="0"/>
              <w:adjustRightInd w:val="0"/>
              <w:spacing w:after="0"/>
              <w:rPr>
                <w:rFonts w:cs="Times New Roman"/>
              </w:rPr>
            </w:pPr>
          </w:p>
          <w:p w14:paraId="0B3B8A95" w14:textId="77777777" w:rsidR="007E098F" w:rsidRPr="003E175B" w:rsidRDefault="007E098F" w:rsidP="00870752">
            <w:pPr>
              <w:widowControl w:val="0"/>
              <w:autoSpaceDE w:val="0"/>
              <w:autoSpaceDN w:val="0"/>
              <w:adjustRightInd w:val="0"/>
              <w:spacing w:after="0"/>
              <w:rPr>
                <w:rFonts w:cs="Times New Roman"/>
              </w:rPr>
            </w:pPr>
          </w:p>
        </w:tc>
        <w:tc>
          <w:tcPr>
            <w:tcW w:w="1230" w:type="pct"/>
            <w:tcBorders>
              <w:top w:val="nil"/>
              <w:left w:val="nil"/>
              <w:bottom w:val="nil"/>
              <w:right w:val="nil"/>
            </w:tcBorders>
          </w:tcPr>
          <w:p w14:paraId="0640396B" w14:textId="77777777" w:rsidR="007E098F" w:rsidRDefault="007E098F" w:rsidP="00870752">
            <w:pPr>
              <w:widowControl w:val="0"/>
              <w:autoSpaceDE w:val="0"/>
              <w:autoSpaceDN w:val="0"/>
              <w:adjustRightInd w:val="0"/>
              <w:spacing w:after="0"/>
              <w:rPr>
                <w:rFonts w:cs="Times New Roman"/>
                <w:b/>
                <w:bCs/>
              </w:rPr>
            </w:pPr>
            <w:proofErr w:type="spellStart"/>
            <w:r w:rsidRPr="003D3228">
              <w:rPr>
                <w:rFonts w:cs="Times New Roman"/>
                <w:b/>
                <w:bCs/>
              </w:rPr>
              <w:t>Graduation</w:t>
            </w:r>
            <w:proofErr w:type="spellEnd"/>
            <w:r>
              <w:rPr>
                <w:rFonts w:cs="Times New Roman"/>
                <w:b/>
                <w:bCs/>
              </w:rPr>
              <w:t xml:space="preserve"> </w:t>
            </w:r>
            <w:proofErr w:type="spellStart"/>
            <w:r w:rsidRPr="003D3228">
              <w:rPr>
                <w:rFonts w:cs="Times New Roman"/>
                <w:b/>
                <w:bCs/>
              </w:rPr>
              <w:t>Date</w:t>
            </w:r>
            <w:proofErr w:type="spellEnd"/>
          </w:p>
          <w:p w14:paraId="68E775B1" w14:textId="77777777" w:rsidR="007E098F" w:rsidRPr="003E175B" w:rsidRDefault="007E098F" w:rsidP="00870752">
            <w:pPr>
              <w:widowControl w:val="0"/>
              <w:autoSpaceDE w:val="0"/>
              <w:autoSpaceDN w:val="0"/>
              <w:adjustRightInd w:val="0"/>
              <w:spacing w:after="0"/>
              <w:rPr>
                <w:rFonts w:cs="Times New Roman"/>
              </w:rPr>
            </w:pPr>
            <w:r>
              <w:rPr>
                <w:rFonts w:cs="Times New Roman"/>
                <w:spacing w:val="2"/>
              </w:rPr>
              <w:t>Devam ediyor</w:t>
            </w:r>
          </w:p>
        </w:tc>
      </w:tr>
      <w:tr w:rsidR="007E098F" w:rsidRPr="003E175B" w14:paraId="2875F2E6" w14:textId="77777777" w:rsidTr="00870752">
        <w:trPr>
          <w:trHeight w:hRule="exact" w:val="414"/>
        </w:trPr>
        <w:tc>
          <w:tcPr>
            <w:tcW w:w="1063" w:type="pct"/>
            <w:tcBorders>
              <w:top w:val="nil"/>
              <w:left w:val="nil"/>
              <w:bottom w:val="nil"/>
              <w:right w:val="nil"/>
            </w:tcBorders>
          </w:tcPr>
          <w:p w14:paraId="5C963E69" w14:textId="77777777" w:rsidR="007E098F" w:rsidRPr="003E175B" w:rsidRDefault="007E098F" w:rsidP="00870752">
            <w:pPr>
              <w:widowControl w:val="0"/>
              <w:autoSpaceDE w:val="0"/>
              <w:autoSpaceDN w:val="0"/>
              <w:adjustRightInd w:val="0"/>
              <w:spacing w:before="56" w:after="0"/>
              <w:rPr>
                <w:rFonts w:cs="Times New Roman"/>
              </w:rPr>
            </w:pPr>
            <w:r w:rsidRPr="003E175B">
              <w:rPr>
                <w:rFonts w:cs="Times New Roman"/>
              </w:rPr>
              <w:t>Yüksek</w:t>
            </w:r>
            <w:r w:rsidRPr="003E175B">
              <w:rPr>
                <w:rFonts w:cs="Times New Roman"/>
                <w:spacing w:val="-7"/>
              </w:rPr>
              <w:t xml:space="preserve"> </w:t>
            </w:r>
            <w:r w:rsidRPr="003E175B">
              <w:rPr>
                <w:rFonts w:cs="Times New Roman"/>
              </w:rPr>
              <w:t>lisans</w:t>
            </w:r>
          </w:p>
        </w:tc>
        <w:tc>
          <w:tcPr>
            <w:tcW w:w="2707" w:type="pct"/>
            <w:tcBorders>
              <w:top w:val="nil"/>
              <w:left w:val="nil"/>
              <w:bottom w:val="nil"/>
              <w:right w:val="nil"/>
            </w:tcBorders>
          </w:tcPr>
          <w:p w14:paraId="0AE5261A" w14:textId="77777777" w:rsidR="007E098F" w:rsidRDefault="007E098F" w:rsidP="00870752">
            <w:pPr>
              <w:widowControl w:val="0"/>
              <w:autoSpaceDE w:val="0"/>
              <w:autoSpaceDN w:val="0"/>
              <w:adjustRightInd w:val="0"/>
              <w:spacing w:after="0"/>
              <w:rPr>
                <w:rFonts w:cs="Times New Roman"/>
              </w:rPr>
            </w:pPr>
            <w:r>
              <w:rPr>
                <w:rFonts w:cs="Times New Roman"/>
              </w:rPr>
              <w:t>SBTÜ</w:t>
            </w:r>
            <w:r w:rsidRPr="003E175B">
              <w:rPr>
                <w:rFonts w:cs="Times New Roman"/>
              </w:rPr>
              <w:t>/</w:t>
            </w:r>
            <w:r>
              <w:rPr>
                <w:rFonts w:cs="Times New Roman"/>
              </w:rPr>
              <w:t xml:space="preserve"> Savunma Teknolojileri</w:t>
            </w:r>
          </w:p>
          <w:p w14:paraId="13F372C3" w14:textId="77777777" w:rsidR="007E098F" w:rsidRPr="003E175B" w:rsidRDefault="007E098F" w:rsidP="00870752">
            <w:pPr>
              <w:widowControl w:val="0"/>
              <w:autoSpaceDE w:val="0"/>
              <w:autoSpaceDN w:val="0"/>
              <w:adjustRightInd w:val="0"/>
              <w:spacing w:before="56" w:after="0"/>
              <w:rPr>
                <w:rFonts w:cs="Times New Roman"/>
              </w:rPr>
            </w:pPr>
          </w:p>
        </w:tc>
        <w:tc>
          <w:tcPr>
            <w:tcW w:w="1230" w:type="pct"/>
            <w:tcBorders>
              <w:top w:val="nil"/>
              <w:left w:val="nil"/>
              <w:bottom w:val="nil"/>
              <w:right w:val="nil"/>
            </w:tcBorders>
          </w:tcPr>
          <w:p w14:paraId="7D8668F8" w14:textId="77777777" w:rsidR="007E098F" w:rsidRPr="003E175B" w:rsidRDefault="007E098F" w:rsidP="00870752">
            <w:pPr>
              <w:widowControl w:val="0"/>
              <w:autoSpaceDE w:val="0"/>
              <w:autoSpaceDN w:val="0"/>
              <w:adjustRightInd w:val="0"/>
              <w:spacing w:before="56" w:after="0"/>
              <w:rPr>
                <w:rFonts w:cs="Times New Roman"/>
              </w:rPr>
            </w:pPr>
            <w:r>
              <w:rPr>
                <w:rFonts w:cs="Times New Roman"/>
                <w:spacing w:val="2"/>
              </w:rPr>
              <w:t>2016</w:t>
            </w:r>
          </w:p>
        </w:tc>
      </w:tr>
      <w:tr w:rsidR="007E098F" w:rsidRPr="003E175B" w14:paraId="64EEBDE6" w14:textId="77777777" w:rsidTr="00870752">
        <w:trPr>
          <w:trHeight w:hRule="exact" w:val="414"/>
        </w:trPr>
        <w:tc>
          <w:tcPr>
            <w:tcW w:w="1063" w:type="pct"/>
            <w:tcBorders>
              <w:top w:val="nil"/>
              <w:left w:val="nil"/>
              <w:bottom w:val="nil"/>
              <w:right w:val="nil"/>
            </w:tcBorders>
          </w:tcPr>
          <w:p w14:paraId="4FF41E52" w14:textId="77777777" w:rsidR="007E098F" w:rsidRPr="003E175B" w:rsidRDefault="007E098F" w:rsidP="00870752">
            <w:pPr>
              <w:widowControl w:val="0"/>
              <w:autoSpaceDE w:val="0"/>
              <w:autoSpaceDN w:val="0"/>
              <w:adjustRightInd w:val="0"/>
              <w:spacing w:before="56" w:after="0"/>
              <w:rPr>
                <w:rFonts w:cs="Times New Roman"/>
              </w:rPr>
            </w:pPr>
            <w:r w:rsidRPr="003E175B">
              <w:rPr>
                <w:rFonts w:cs="Times New Roman"/>
              </w:rPr>
              <w:t>Lisans</w:t>
            </w:r>
          </w:p>
        </w:tc>
        <w:tc>
          <w:tcPr>
            <w:tcW w:w="2707" w:type="pct"/>
            <w:tcBorders>
              <w:top w:val="nil"/>
              <w:left w:val="nil"/>
              <w:bottom w:val="nil"/>
              <w:right w:val="nil"/>
            </w:tcBorders>
          </w:tcPr>
          <w:p w14:paraId="633C158A" w14:textId="77777777" w:rsidR="007E098F" w:rsidRPr="003E175B" w:rsidRDefault="007E098F" w:rsidP="00870752">
            <w:pPr>
              <w:widowControl w:val="0"/>
              <w:autoSpaceDE w:val="0"/>
              <w:autoSpaceDN w:val="0"/>
              <w:adjustRightInd w:val="0"/>
              <w:spacing w:before="56" w:after="0"/>
              <w:rPr>
                <w:rFonts w:cs="Times New Roman"/>
              </w:rPr>
            </w:pPr>
            <w:r>
              <w:rPr>
                <w:rFonts w:cs="Times New Roman"/>
              </w:rPr>
              <w:t>SBTÜ</w:t>
            </w:r>
            <w:r w:rsidRPr="003E175B">
              <w:rPr>
                <w:rFonts w:cs="Times New Roman"/>
              </w:rPr>
              <w:t xml:space="preserve"> /</w:t>
            </w:r>
            <w:r>
              <w:rPr>
                <w:rFonts w:cs="Times New Roman"/>
              </w:rPr>
              <w:t xml:space="preserve"> WWWW Mühendisliği</w:t>
            </w:r>
          </w:p>
        </w:tc>
        <w:tc>
          <w:tcPr>
            <w:tcW w:w="1230" w:type="pct"/>
            <w:tcBorders>
              <w:top w:val="nil"/>
              <w:left w:val="nil"/>
              <w:bottom w:val="nil"/>
              <w:right w:val="nil"/>
            </w:tcBorders>
          </w:tcPr>
          <w:p w14:paraId="1313429A" w14:textId="77777777" w:rsidR="007E098F" w:rsidRPr="003E175B" w:rsidRDefault="007E098F" w:rsidP="00870752">
            <w:pPr>
              <w:widowControl w:val="0"/>
              <w:autoSpaceDE w:val="0"/>
              <w:autoSpaceDN w:val="0"/>
              <w:adjustRightInd w:val="0"/>
              <w:spacing w:before="56" w:after="0"/>
              <w:rPr>
                <w:rFonts w:cs="Times New Roman"/>
              </w:rPr>
            </w:pPr>
            <w:r>
              <w:rPr>
                <w:rFonts w:cs="Times New Roman"/>
              </w:rPr>
              <w:t>2011</w:t>
            </w:r>
          </w:p>
        </w:tc>
      </w:tr>
      <w:tr w:rsidR="007E098F" w:rsidRPr="003E175B" w14:paraId="630B2186" w14:textId="77777777" w:rsidTr="00870752">
        <w:trPr>
          <w:trHeight w:hRule="exact" w:val="456"/>
        </w:trPr>
        <w:tc>
          <w:tcPr>
            <w:tcW w:w="1063" w:type="pct"/>
            <w:tcBorders>
              <w:top w:val="nil"/>
              <w:left w:val="nil"/>
              <w:bottom w:val="nil"/>
              <w:right w:val="nil"/>
            </w:tcBorders>
          </w:tcPr>
          <w:p w14:paraId="35F803FC" w14:textId="77777777" w:rsidR="007E098F" w:rsidRPr="003E175B" w:rsidRDefault="007E098F" w:rsidP="00870752">
            <w:pPr>
              <w:widowControl w:val="0"/>
              <w:autoSpaceDE w:val="0"/>
              <w:autoSpaceDN w:val="0"/>
              <w:adjustRightInd w:val="0"/>
              <w:spacing w:before="56" w:after="0"/>
              <w:rPr>
                <w:rFonts w:cs="Times New Roman"/>
              </w:rPr>
            </w:pPr>
            <w:r w:rsidRPr="003E175B">
              <w:rPr>
                <w:rFonts w:cs="Times New Roman"/>
              </w:rPr>
              <w:t>Lise</w:t>
            </w:r>
          </w:p>
        </w:tc>
        <w:tc>
          <w:tcPr>
            <w:tcW w:w="2707" w:type="pct"/>
            <w:tcBorders>
              <w:top w:val="nil"/>
              <w:left w:val="nil"/>
              <w:bottom w:val="nil"/>
              <w:right w:val="nil"/>
            </w:tcBorders>
          </w:tcPr>
          <w:p w14:paraId="06BDB5D0" w14:textId="77777777" w:rsidR="007E098F" w:rsidRPr="003E175B" w:rsidRDefault="007E098F" w:rsidP="00870752">
            <w:pPr>
              <w:widowControl w:val="0"/>
              <w:autoSpaceDE w:val="0"/>
              <w:autoSpaceDN w:val="0"/>
              <w:adjustRightInd w:val="0"/>
              <w:spacing w:before="56" w:after="0"/>
              <w:rPr>
                <w:rFonts w:cs="Times New Roman"/>
              </w:rPr>
            </w:pPr>
            <w:r>
              <w:rPr>
                <w:rFonts w:cs="Times New Roman"/>
              </w:rPr>
              <w:t>Cumhuriyet Anadolu</w:t>
            </w:r>
            <w:r w:rsidRPr="003E175B">
              <w:rPr>
                <w:rFonts w:cs="Times New Roman"/>
              </w:rPr>
              <w:t xml:space="preserve"> Lisesi</w:t>
            </w:r>
          </w:p>
        </w:tc>
        <w:tc>
          <w:tcPr>
            <w:tcW w:w="1230" w:type="pct"/>
            <w:tcBorders>
              <w:top w:val="nil"/>
              <w:left w:val="nil"/>
              <w:bottom w:val="nil"/>
              <w:right w:val="nil"/>
            </w:tcBorders>
          </w:tcPr>
          <w:p w14:paraId="36F4A92E" w14:textId="77777777" w:rsidR="007E098F" w:rsidRPr="003E175B" w:rsidRDefault="007E098F" w:rsidP="00870752">
            <w:pPr>
              <w:widowControl w:val="0"/>
              <w:autoSpaceDE w:val="0"/>
              <w:autoSpaceDN w:val="0"/>
              <w:adjustRightInd w:val="0"/>
              <w:spacing w:before="56" w:after="0"/>
              <w:rPr>
                <w:rFonts w:cs="Times New Roman"/>
              </w:rPr>
            </w:pPr>
            <w:r>
              <w:rPr>
                <w:rFonts w:cs="Times New Roman"/>
              </w:rPr>
              <w:t>2006</w:t>
            </w:r>
          </w:p>
        </w:tc>
      </w:tr>
    </w:tbl>
    <w:p w14:paraId="3D120D63" w14:textId="77777777" w:rsidR="007E098F" w:rsidRPr="003E175B" w:rsidRDefault="007E098F" w:rsidP="007E098F">
      <w:pPr>
        <w:widowControl w:val="0"/>
        <w:autoSpaceDE w:val="0"/>
        <w:autoSpaceDN w:val="0"/>
        <w:adjustRightInd w:val="0"/>
        <w:spacing w:after="0"/>
        <w:rPr>
          <w:rFonts w:cs="Times New Roman"/>
        </w:rPr>
      </w:pPr>
    </w:p>
    <w:p w14:paraId="78986488" w14:textId="77777777" w:rsidR="007E098F" w:rsidRPr="005B2B5C" w:rsidRDefault="007E098F" w:rsidP="007E098F">
      <w:pPr>
        <w:widowControl w:val="0"/>
        <w:autoSpaceDE w:val="0"/>
        <w:autoSpaceDN w:val="0"/>
        <w:adjustRightInd w:val="0"/>
        <w:spacing w:before="29" w:after="0" w:line="480" w:lineRule="auto"/>
        <w:rPr>
          <w:rFonts w:cs="Times New Roman"/>
          <w:b/>
          <w:bCs/>
        </w:rPr>
      </w:pPr>
      <w:proofErr w:type="spellStart"/>
      <w:r w:rsidRPr="003D3228">
        <w:rPr>
          <w:rFonts w:cs="Times New Roman"/>
          <w:b/>
          <w:bCs/>
        </w:rPr>
        <w:t>Work</w:t>
      </w:r>
      <w:proofErr w:type="spellEnd"/>
      <w:r w:rsidRPr="003D3228">
        <w:rPr>
          <w:rFonts w:cs="Times New Roman"/>
          <w:b/>
          <w:bCs/>
        </w:rPr>
        <w:t xml:space="preserve"> </w:t>
      </w:r>
      <w:proofErr w:type="spellStart"/>
      <w:r w:rsidRPr="003D3228">
        <w:rPr>
          <w:rFonts w:cs="Times New Roman"/>
          <w:b/>
          <w:bCs/>
        </w:rPr>
        <w:t>Experience</w:t>
      </w:r>
      <w:proofErr w:type="spellEnd"/>
    </w:p>
    <w:p w14:paraId="09559FE2" w14:textId="77777777" w:rsidR="007E098F" w:rsidRPr="003E175B" w:rsidRDefault="007E098F" w:rsidP="007E098F">
      <w:pPr>
        <w:widowControl w:val="0"/>
        <w:tabs>
          <w:tab w:val="left" w:pos="2740"/>
          <w:tab w:val="left" w:pos="6804"/>
        </w:tabs>
        <w:autoSpaceDE w:val="0"/>
        <w:autoSpaceDN w:val="0"/>
        <w:adjustRightInd w:val="0"/>
        <w:spacing w:after="0"/>
        <w:rPr>
          <w:rFonts w:cs="Times New Roman"/>
        </w:rPr>
      </w:pPr>
      <w:proofErr w:type="spellStart"/>
      <w:r>
        <w:rPr>
          <w:rFonts w:cs="Times New Roman"/>
          <w:b/>
          <w:bCs/>
        </w:rPr>
        <w:t>Year</w:t>
      </w:r>
      <w:proofErr w:type="spellEnd"/>
      <w:r>
        <w:rPr>
          <w:rFonts w:cs="Times New Roman"/>
          <w:b/>
          <w:bCs/>
        </w:rPr>
        <w:t xml:space="preserve">                           </w:t>
      </w:r>
      <w:proofErr w:type="spellStart"/>
      <w:r>
        <w:rPr>
          <w:rFonts w:cs="Times New Roman"/>
          <w:b/>
          <w:bCs/>
        </w:rPr>
        <w:t>Place</w:t>
      </w:r>
      <w:proofErr w:type="spellEnd"/>
      <w:r>
        <w:rPr>
          <w:rFonts w:cs="Times New Roman"/>
          <w:b/>
          <w:bCs/>
        </w:rPr>
        <w:t xml:space="preserve">                                                              </w:t>
      </w:r>
      <w:proofErr w:type="spellStart"/>
      <w:r>
        <w:rPr>
          <w:rFonts w:cs="Times New Roman"/>
          <w:b/>
          <w:bCs/>
        </w:rPr>
        <w:t>Duty</w:t>
      </w:r>
      <w:proofErr w:type="spellEnd"/>
    </w:p>
    <w:p w14:paraId="34E358ED" w14:textId="77777777" w:rsidR="007E098F" w:rsidRDefault="007E098F" w:rsidP="007E098F">
      <w:pPr>
        <w:widowControl w:val="0"/>
        <w:tabs>
          <w:tab w:val="left" w:pos="2760"/>
          <w:tab w:val="left" w:pos="6240"/>
        </w:tabs>
        <w:autoSpaceDE w:val="0"/>
        <w:autoSpaceDN w:val="0"/>
        <w:adjustRightInd w:val="0"/>
        <w:spacing w:after="0"/>
        <w:rPr>
          <w:rFonts w:cs="Times New Roman"/>
          <w:spacing w:val="-9"/>
        </w:rPr>
      </w:pPr>
      <w:r>
        <w:rPr>
          <w:rFonts w:cs="Times New Roman"/>
        </w:rPr>
        <w:t>2014-Halen              Sivas Bilim ve Teknoloji</w:t>
      </w:r>
      <w:r w:rsidRPr="003E175B">
        <w:rPr>
          <w:rFonts w:cs="Times New Roman"/>
          <w:spacing w:val="-5"/>
        </w:rPr>
        <w:t xml:space="preserve"> </w:t>
      </w:r>
      <w:r>
        <w:rPr>
          <w:rFonts w:cs="Times New Roman"/>
        </w:rPr>
        <w:t xml:space="preserve">Üniversitesi       </w:t>
      </w:r>
      <w:r w:rsidRPr="003E175B">
        <w:rPr>
          <w:rFonts w:cs="Times New Roman"/>
        </w:rPr>
        <w:t>Ar</w:t>
      </w:r>
      <w:r w:rsidRPr="003E175B">
        <w:rPr>
          <w:rFonts w:cs="Times New Roman"/>
          <w:spacing w:val="1"/>
        </w:rPr>
        <w:t>a</w:t>
      </w:r>
      <w:r w:rsidRPr="003E175B">
        <w:rPr>
          <w:rFonts w:cs="Times New Roman"/>
        </w:rPr>
        <w:t>ş</w:t>
      </w:r>
      <w:r w:rsidRPr="003E175B">
        <w:rPr>
          <w:rFonts w:cs="Times New Roman"/>
          <w:spacing w:val="1"/>
        </w:rPr>
        <w:t>t</w:t>
      </w:r>
      <w:r w:rsidRPr="003E175B">
        <w:rPr>
          <w:rFonts w:cs="Times New Roman"/>
          <w:spacing w:val="-1"/>
        </w:rPr>
        <w:t>ı</w:t>
      </w:r>
      <w:r w:rsidRPr="003E175B">
        <w:rPr>
          <w:rFonts w:cs="Times New Roman"/>
          <w:spacing w:val="1"/>
        </w:rPr>
        <w:t>r</w:t>
      </w:r>
      <w:r w:rsidRPr="003E175B">
        <w:rPr>
          <w:rFonts w:cs="Times New Roman"/>
          <w:spacing w:val="-1"/>
        </w:rPr>
        <w:t>m</w:t>
      </w:r>
      <w:r w:rsidRPr="003E175B">
        <w:rPr>
          <w:rFonts w:cs="Times New Roman"/>
        </w:rPr>
        <w:t>a</w:t>
      </w:r>
      <w:r>
        <w:rPr>
          <w:rFonts w:cs="Times New Roman"/>
          <w:spacing w:val="-9"/>
        </w:rPr>
        <w:t xml:space="preserve"> Görevlisi</w:t>
      </w:r>
    </w:p>
    <w:p w14:paraId="10D73BF1" w14:textId="77777777" w:rsidR="007E098F" w:rsidRPr="003E175B" w:rsidRDefault="007E098F" w:rsidP="007E098F">
      <w:pPr>
        <w:widowControl w:val="0"/>
        <w:tabs>
          <w:tab w:val="left" w:pos="2760"/>
          <w:tab w:val="left" w:pos="6240"/>
        </w:tabs>
        <w:autoSpaceDE w:val="0"/>
        <w:autoSpaceDN w:val="0"/>
        <w:adjustRightInd w:val="0"/>
        <w:spacing w:after="0"/>
        <w:rPr>
          <w:rFonts w:cs="Times New Roman"/>
          <w:spacing w:val="-9"/>
        </w:rPr>
      </w:pPr>
      <w:r>
        <w:rPr>
          <w:rFonts w:cs="Times New Roman"/>
          <w:spacing w:val="-9"/>
        </w:rPr>
        <w:t>2013-2014                    TAI</w:t>
      </w:r>
      <w:r>
        <w:rPr>
          <w:rFonts w:cs="Times New Roman"/>
          <w:spacing w:val="-9"/>
        </w:rPr>
        <w:tab/>
        <w:t xml:space="preserve">                                                                Proje Asistanı</w:t>
      </w:r>
    </w:p>
    <w:p w14:paraId="2C2336BD" w14:textId="77777777" w:rsidR="007E098F" w:rsidRPr="003E175B" w:rsidRDefault="007E098F" w:rsidP="007E098F">
      <w:pPr>
        <w:widowControl w:val="0"/>
        <w:autoSpaceDE w:val="0"/>
        <w:autoSpaceDN w:val="0"/>
        <w:adjustRightInd w:val="0"/>
        <w:spacing w:before="4" w:after="0"/>
        <w:rPr>
          <w:rFonts w:cs="Times New Roman"/>
        </w:rPr>
      </w:pPr>
    </w:p>
    <w:p w14:paraId="5DF7AE40" w14:textId="77777777" w:rsidR="007E098F" w:rsidRPr="003E175B" w:rsidRDefault="007E098F" w:rsidP="007E098F">
      <w:pPr>
        <w:widowControl w:val="0"/>
        <w:autoSpaceDE w:val="0"/>
        <w:autoSpaceDN w:val="0"/>
        <w:adjustRightInd w:val="0"/>
        <w:spacing w:after="0"/>
        <w:rPr>
          <w:rFonts w:cs="Times New Roman"/>
        </w:rPr>
      </w:pPr>
      <w:proofErr w:type="spellStart"/>
      <w:r w:rsidRPr="003D3228">
        <w:rPr>
          <w:rFonts w:cs="Times New Roman"/>
          <w:b/>
          <w:bCs/>
        </w:rPr>
        <w:t>Foreign</w:t>
      </w:r>
      <w:proofErr w:type="spellEnd"/>
      <w:r w:rsidRPr="003D3228">
        <w:rPr>
          <w:rFonts w:cs="Times New Roman"/>
          <w:b/>
          <w:bCs/>
        </w:rPr>
        <w:t xml:space="preserve"> </w:t>
      </w:r>
      <w:r>
        <w:rPr>
          <w:rFonts w:cs="Times New Roman"/>
          <w:b/>
          <w:bCs/>
        </w:rPr>
        <w:t>L</w:t>
      </w:r>
      <w:r w:rsidRPr="003D3228">
        <w:rPr>
          <w:rFonts w:cs="Times New Roman"/>
          <w:b/>
          <w:bCs/>
        </w:rPr>
        <w:t>anguage</w:t>
      </w:r>
    </w:p>
    <w:p w14:paraId="01E4B2EF" w14:textId="77777777" w:rsidR="007E098F" w:rsidRPr="003E175B" w:rsidRDefault="007E098F" w:rsidP="007E098F">
      <w:pPr>
        <w:widowControl w:val="0"/>
        <w:autoSpaceDE w:val="0"/>
        <w:autoSpaceDN w:val="0"/>
        <w:adjustRightInd w:val="0"/>
        <w:spacing w:after="0"/>
        <w:rPr>
          <w:rFonts w:cs="Times New Roman"/>
        </w:rPr>
      </w:pPr>
      <w:r>
        <w:rPr>
          <w:rFonts w:cs="Times New Roman"/>
          <w:spacing w:val="1"/>
        </w:rPr>
        <w:t>İngilizce</w:t>
      </w:r>
    </w:p>
    <w:p w14:paraId="3DB11A98" w14:textId="77777777" w:rsidR="007E098F" w:rsidRPr="003E175B" w:rsidRDefault="007E098F" w:rsidP="007E098F">
      <w:pPr>
        <w:widowControl w:val="0"/>
        <w:autoSpaceDE w:val="0"/>
        <w:autoSpaceDN w:val="0"/>
        <w:adjustRightInd w:val="0"/>
        <w:spacing w:after="0"/>
        <w:rPr>
          <w:rFonts w:cs="Times New Roman"/>
        </w:rPr>
      </w:pPr>
    </w:p>
    <w:p w14:paraId="4E5613A9" w14:textId="77777777" w:rsidR="007E098F" w:rsidRPr="003E175B" w:rsidRDefault="007E098F" w:rsidP="007E098F">
      <w:pPr>
        <w:widowControl w:val="0"/>
        <w:autoSpaceDE w:val="0"/>
        <w:autoSpaceDN w:val="0"/>
        <w:adjustRightInd w:val="0"/>
        <w:spacing w:after="0" w:line="480" w:lineRule="auto"/>
        <w:rPr>
          <w:rFonts w:cs="Times New Roman"/>
        </w:rPr>
      </w:pPr>
      <w:commentRangeStart w:id="110"/>
      <w:commentRangeEnd w:id="110"/>
      <w:r>
        <w:rPr>
          <w:rStyle w:val="AklamaBavurusu"/>
          <w:rFonts w:eastAsia="Times New Roman"/>
          <w:lang w:eastAsia="tr-TR"/>
        </w:rPr>
        <w:commentReference w:id="110"/>
      </w:r>
      <w:r w:rsidRPr="003D3228">
        <w:rPr>
          <w:rFonts w:cs="Times New Roman"/>
          <w:b/>
          <w:bCs/>
        </w:rPr>
        <w:t>Publications</w:t>
      </w:r>
    </w:p>
    <w:p w14:paraId="573D0E17" w14:textId="77777777" w:rsidR="007E098F" w:rsidRPr="003E175B" w:rsidRDefault="007E098F" w:rsidP="007E098F">
      <w:pPr>
        <w:widowControl w:val="0"/>
        <w:autoSpaceDE w:val="0"/>
        <w:autoSpaceDN w:val="0"/>
        <w:adjustRightInd w:val="0"/>
        <w:spacing w:after="0"/>
        <w:ind w:left="284" w:hanging="357"/>
        <w:rPr>
          <w:rFonts w:cs="Times New Roman"/>
        </w:rPr>
      </w:pPr>
      <w:r>
        <w:rPr>
          <w:rFonts w:cs="Times New Roman"/>
        </w:rPr>
        <w:t xml:space="preserve">       -</w:t>
      </w:r>
    </w:p>
    <w:p w14:paraId="5C525E12" w14:textId="77777777" w:rsidR="007E098F" w:rsidRPr="003E175B" w:rsidRDefault="007E098F" w:rsidP="007E098F">
      <w:pPr>
        <w:widowControl w:val="0"/>
        <w:autoSpaceDE w:val="0"/>
        <w:autoSpaceDN w:val="0"/>
        <w:adjustRightInd w:val="0"/>
        <w:spacing w:before="2" w:after="0"/>
        <w:rPr>
          <w:rFonts w:cs="Times New Roman"/>
        </w:rPr>
      </w:pPr>
    </w:p>
    <w:p w14:paraId="5EEFD0F2" w14:textId="77777777" w:rsidR="007E098F" w:rsidRPr="003E175B" w:rsidRDefault="007E098F" w:rsidP="007E098F">
      <w:pPr>
        <w:widowControl w:val="0"/>
        <w:autoSpaceDE w:val="0"/>
        <w:autoSpaceDN w:val="0"/>
        <w:adjustRightInd w:val="0"/>
        <w:spacing w:after="0" w:line="480" w:lineRule="auto"/>
        <w:rPr>
          <w:rFonts w:cs="Times New Roman"/>
        </w:rPr>
      </w:pPr>
      <w:proofErr w:type="spellStart"/>
      <w:r w:rsidRPr="003D3228">
        <w:rPr>
          <w:rFonts w:cs="Times New Roman"/>
          <w:b/>
          <w:bCs/>
          <w:spacing w:val="1"/>
        </w:rPr>
        <w:t>Hobbies</w:t>
      </w:r>
      <w:proofErr w:type="spellEnd"/>
    </w:p>
    <w:p w14:paraId="312FD025" w14:textId="77777777" w:rsidR="007E098F" w:rsidRDefault="007E098F" w:rsidP="007E098F">
      <w:pPr>
        <w:widowControl w:val="0"/>
        <w:autoSpaceDE w:val="0"/>
        <w:autoSpaceDN w:val="0"/>
        <w:adjustRightInd w:val="0"/>
        <w:spacing w:after="0"/>
        <w:rPr>
          <w:rFonts w:cs="Times New Roman"/>
        </w:rPr>
      </w:pPr>
      <w:r>
        <w:rPr>
          <w:rFonts w:cs="Times New Roman"/>
        </w:rPr>
        <w:t xml:space="preserve">Yüzme, Müzik, Dans </w:t>
      </w:r>
    </w:p>
    <w:permEnd w:id="1498378599"/>
    <w:p w14:paraId="1250FB6D" w14:textId="77777777" w:rsidR="007E098F" w:rsidRPr="004747F9" w:rsidRDefault="007E098F" w:rsidP="007E098F">
      <w:pPr>
        <w:pStyle w:val="zelBalk"/>
      </w:pPr>
      <w:r w:rsidRPr="004747F9">
        <w:br w:type="page"/>
      </w:r>
    </w:p>
    <w:p w14:paraId="47CA5239" w14:textId="77777777" w:rsidR="007E098F" w:rsidRPr="004747F9" w:rsidRDefault="007E098F" w:rsidP="007E098F">
      <w:pPr>
        <w:spacing w:after="200"/>
        <w:rPr>
          <w:rFonts w:cs="Times New Roman"/>
        </w:rPr>
      </w:pPr>
    </w:p>
    <w:p w14:paraId="37C13571" w14:textId="77777777" w:rsidR="007E098F" w:rsidRPr="004747F9" w:rsidRDefault="007E098F" w:rsidP="007E098F">
      <w:pPr>
        <w:spacing w:after="200"/>
        <w:rPr>
          <w:rFonts w:cs="Times New Roman"/>
        </w:rPr>
      </w:pPr>
    </w:p>
    <w:p w14:paraId="0A2BF6A3" w14:textId="77777777" w:rsidR="007E098F" w:rsidRDefault="007E098F" w:rsidP="007E098F">
      <w:pPr>
        <w:spacing w:afterLines="200" w:after="480"/>
        <w:rPr>
          <w:rFonts w:cs="Times New Roman"/>
        </w:rPr>
      </w:pPr>
    </w:p>
    <w:p w14:paraId="53A182BC" w14:textId="77777777" w:rsidR="007E098F" w:rsidRPr="004747F9" w:rsidRDefault="007E098F" w:rsidP="007E098F">
      <w:pPr>
        <w:spacing w:afterLines="200" w:after="480"/>
        <w:rPr>
          <w:rFonts w:cs="Times New Roman"/>
        </w:rPr>
      </w:pPr>
    </w:p>
    <w:p w14:paraId="762156FC" w14:textId="77777777" w:rsidR="007E098F" w:rsidRPr="004747F9" w:rsidRDefault="007E098F" w:rsidP="007E098F">
      <w:pPr>
        <w:spacing w:afterLines="200" w:after="480"/>
        <w:rPr>
          <w:rFonts w:cs="Times New Roman"/>
        </w:rPr>
      </w:pPr>
      <w:r w:rsidRPr="004747F9">
        <w:rPr>
          <w:rFonts w:asciiTheme="minorHAnsi" w:hAnsiTheme="minorHAnsi"/>
          <w:b/>
          <w:noProof/>
          <w:sz w:val="22"/>
          <w:lang w:eastAsia="tr-TR"/>
        </w:rPr>
        <w:drawing>
          <wp:anchor distT="0" distB="0" distL="114300" distR="114300" simplePos="0" relativeHeight="251660288" behindDoc="0" locked="0" layoutInCell="1" allowOverlap="0" wp14:anchorId="7A0A083F" wp14:editId="6DEB5052">
            <wp:simplePos x="0" y="0"/>
            <wp:positionH relativeFrom="margin">
              <wp:posOffset>95885</wp:posOffset>
            </wp:positionH>
            <wp:positionV relativeFrom="margin">
              <wp:posOffset>3371215</wp:posOffset>
            </wp:positionV>
            <wp:extent cx="5392420" cy="2147570"/>
            <wp:effectExtent l="0" t="0" r="0" b="5080"/>
            <wp:wrapSquare wrapText="bothSides"/>
            <wp:docPr id="11" name="Resim 11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 preferRelativeResize="0">
                      <a:picLocks noChangeArrowheads="1"/>
                    </pic:cNvPicPr>
                  </pic:nvPicPr>
                  <pic:blipFill>
                    <a:blip r:embed="rId2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392420" cy="214757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781308F0" w14:textId="77777777" w:rsidR="007E098F" w:rsidRPr="004747F9" w:rsidRDefault="007E098F" w:rsidP="007E098F">
      <w:pPr>
        <w:spacing w:after="0" w:line="240" w:lineRule="auto"/>
        <w:jc w:val="center"/>
        <w:rPr>
          <w:rFonts w:ascii="Monotype Corsiva" w:eastAsia="Times New Roman" w:hAnsi="Monotype Corsiva" w:cs="Arial"/>
          <w:b/>
          <w:sz w:val="36"/>
          <w:szCs w:val="36"/>
          <w:lang w:eastAsia="tr-TR"/>
        </w:rPr>
      </w:pPr>
    </w:p>
    <w:p w14:paraId="0D4AE816" w14:textId="77777777" w:rsidR="007E098F" w:rsidRPr="00C47743" w:rsidRDefault="007E098F" w:rsidP="007E098F">
      <w:pPr>
        <w:spacing w:after="0" w:line="240" w:lineRule="auto"/>
        <w:jc w:val="center"/>
        <w:rPr>
          <w:rFonts w:eastAsia="Times New Roman" w:cs="Arial"/>
          <w:szCs w:val="22"/>
          <w:lang w:eastAsia="tr-TR"/>
        </w:rPr>
      </w:pPr>
      <w:r>
        <w:rPr>
          <w:rFonts w:ascii="Monotype Corsiva" w:eastAsia="Times New Roman" w:hAnsi="Monotype Corsiva" w:cs="Arial"/>
          <w:b/>
          <w:sz w:val="36"/>
          <w:szCs w:val="36"/>
          <w:lang w:eastAsia="tr-TR"/>
        </w:rPr>
        <w:t>KÖKLERDEN GÖKLERE…</w:t>
      </w:r>
    </w:p>
    <w:p w14:paraId="28CCC14F" w14:textId="77777777" w:rsidR="001F775A" w:rsidRDefault="001F775A"/>
    <w:sectPr w:rsidR="001F775A" w:rsidSect="001479CE">
      <w:type w:val="continuous"/>
      <w:pgSz w:w="11900" w:h="16840"/>
      <w:pgMar w:top="1701" w:right="1559" w:bottom="1134" w:left="1559" w:header="1134" w:footer="567" w:gutter="0"/>
      <w:pgNumType w:start="1"/>
      <w:cols w:space="708"/>
      <w:noEndnote/>
      <w:titlePg/>
      <w:docGrid w:linePitch="326"/>
    </w:sectPr>
  </w:body>
</w:document>
</file>

<file path=word/comments.xml><?xml version="1.0" encoding="utf-8"?>
<w:comment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comment w:id="15" w:author="SBTÜ" w:date="2021-01-12T12:52:00Z" w:initials="SBTÜ">
    <w:p w14:paraId="7775484E" w14:textId="77777777" w:rsidR="007E098F" w:rsidRDefault="007E098F" w:rsidP="007E098F">
      <w:pPr>
        <w:pStyle w:val="AklamaMetni"/>
      </w:pPr>
      <w:r>
        <w:rPr>
          <w:rStyle w:val="AklamaBavurusu"/>
        </w:rPr>
        <w:annotationRef/>
      </w:r>
      <w:r>
        <w:t>BURADAN SONRAKİ KISIM GENEL KURALLARI İÇERMEKLE BERABER SİZE ÖRNEK BİR TEZ OLMASI AMACI İLE OLUŞTURULMUŞTUR. BURADAN İTİBAREN TÜM KISIMLARI AÇIKLAMALARA DİKKAT EDEREK KENDİNİZ OLUŞTURUNUZ.</w:t>
      </w:r>
    </w:p>
  </w:comment>
  <w:comment w:id="110" w:author="SBTÜ" w:date="2021-01-12T12:53:00Z" w:initials="SBTÜ">
    <w:p w14:paraId="6E9541F4" w14:textId="77777777" w:rsidR="007E098F" w:rsidRDefault="007E098F" w:rsidP="007E098F">
      <w:pPr>
        <w:pStyle w:val="AklamaMetni"/>
      </w:pPr>
      <w:r>
        <w:rPr>
          <w:rStyle w:val="AklamaBavurusu"/>
        </w:rPr>
        <w:annotationRef/>
      </w:r>
      <w:r w:rsidRPr="002F729F">
        <w:rPr>
          <w:rFonts w:cs="Times New Roman"/>
        </w:rPr>
        <w:t>YAYINLAR KAYNAKÇA FORMATINDA YAZILMALIDIR</w:t>
      </w:r>
    </w:p>
  </w:comment>
</w:comments>
</file>

<file path=word/commentsExtended.xml><?xml version="1.0" encoding="utf-8"?>
<w15:commentsEx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15:commentEx w15:paraId="7775484E" w15:done="0"/>
  <w15:commentEx w15:paraId="6E9541F4" w15:done="0"/>
</w15:commentsEx>
</file>

<file path=word/commentsIds.xml><?xml version="1.0" encoding="utf-8"?>
<w16cid:commentsId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16cid:commentId w16cid:paraId="7775484E" w16cid:durableId="23A819F1"/>
  <w16cid:commentId w16cid:paraId="6E9541F4" w16cid:durableId="64D58832"/>
</w16cid:commentsIds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0B371661" w14:textId="77777777" w:rsidR="0019535D" w:rsidRDefault="0019535D">
      <w:pPr>
        <w:spacing w:after="0" w:line="240" w:lineRule="auto"/>
      </w:pPr>
      <w:r>
        <w:separator/>
      </w:r>
    </w:p>
  </w:endnote>
  <w:endnote w:type="continuationSeparator" w:id="0">
    <w:p w14:paraId="634246D7" w14:textId="77777777" w:rsidR="0019535D" w:rsidRDefault="0019535D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A2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SymbolMT">
    <w:panose1 w:val="00000000000000000000"/>
    <w:charset w:val="A2"/>
    <w:family w:val="auto"/>
    <w:notTrueType/>
    <w:pitch w:val="default"/>
    <w:sig w:usb0="00000005" w:usb1="00000000" w:usb2="00000000" w:usb3="00000000" w:csb0="00000010" w:csb1="00000000"/>
  </w:font>
  <w:font w:name="Calibri">
    <w:panose1 w:val="020F0502020204030204"/>
    <w:charset w:val="A2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Tahoma">
    <w:panose1 w:val="020B0604030504040204"/>
    <w:charset w:val="A2"/>
    <w:family w:val="swiss"/>
    <w:pitch w:val="variable"/>
    <w:sig w:usb0="E1002EFF" w:usb1="C000605B" w:usb2="00000029" w:usb3="00000000" w:csb0="000101FF" w:csb1="00000000"/>
  </w:font>
  <w:font w:name="Arial Unicode MS">
    <w:panose1 w:val="020B0604020202020204"/>
    <w:charset w:val="80"/>
    <w:family w:val="swiss"/>
    <w:pitch w:val="variable"/>
    <w:sig w:usb0="F7FFAFFF" w:usb1="E9DFFFFF" w:usb2="0000003F" w:usb3="00000000" w:csb0="003F01FF" w:csb1="00000000"/>
  </w:font>
  <w:font w:name="Cambria">
    <w:panose1 w:val="02040503050406030204"/>
    <w:charset w:val="A2"/>
    <w:family w:val="roman"/>
    <w:pitch w:val="variable"/>
    <w:sig w:usb0="E00006FF" w:usb1="420024FF" w:usb2="02000000" w:usb3="00000000" w:csb0="0000019F" w:csb1="00000000"/>
  </w:font>
  <w:font w:name="TimesNewRomanPSMT Tur">
    <w:altName w:val="Times New Roman"/>
    <w:panose1 w:val="00000000000000000000"/>
    <w:charset w:val="A2"/>
    <w:family w:val="roman"/>
    <w:notTrueType/>
    <w:pitch w:val="default"/>
    <w:sig w:usb0="00000005" w:usb1="00000000" w:usb2="00000000" w:usb3="00000000" w:csb0="00000010" w:csb1="00000000"/>
  </w:font>
  <w:font w:name="TimesNewRomanPSMT">
    <w:altName w:val="Times New Roman"/>
    <w:panose1 w:val="00000000000000000000"/>
    <w:charset w:val="00"/>
    <w:family w:val="roman"/>
    <w:notTrueType/>
    <w:pitch w:val="default"/>
    <w:sig w:usb0="00000003" w:usb1="00000000" w:usb2="00000000" w:usb3="00000000" w:csb0="00000001" w:csb1="00000000"/>
  </w:font>
  <w:font w:name="Monotype Corsiva">
    <w:panose1 w:val="03010101010201010101"/>
    <w:charset w:val="A2"/>
    <w:family w:val="script"/>
    <w:pitch w:val="variable"/>
    <w:sig w:usb0="00000287" w:usb1="00000000" w:usb2="00000000" w:usb3="00000000" w:csb0="0000009F" w:csb1="00000000"/>
  </w:font>
  <w:font w:name="Calibri Light">
    <w:panose1 w:val="020F0302020204030204"/>
    <w:charset w:val="A2"/>
    <w:family w:val="swiss"/>
    <w:pitch w:val="variable"/>
    <w:sig w:usb0="E4002EFF" w:usb1="C200247B" w:usb2="00000009" w:usb3="00000000" w:csb0="000001FF" w:csb1="00000000"/>
  </w:font>
</w:fonts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6C11A0F8" w14:textId="77777777" w:rsidR="0019535D" w:rsidRDefault="0019535D">
      <w:pPr>
        <w:spacing w:after="0" w:line="240" w:lineRule="auto"/>
      </w:pPr>
      <w:r>
        <w:separator/>
      </w:r>
    </w:p>
  </w:footnote>
  <w:footnote w:type="continuationSeparator" w:id="0">
    <w:p w14:paraId="299B6D58" w14:textId="77777777" w:rsidR="0019535D" w:rsidRDefault="0019535D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sdt>
    <w:sdtPr>
      <w:id w:val="50815374"/>
      <w:docPartObj>
        <w:docPartGallery w:val="Page Numbers (Top of Page)"/>
        <w:docPartUnique/>
      </w:docPartObj>
    </w:sdtPr>
    <w:sdtEndPr>
      <w:rPr>
        <w:sz w:val="20"/>
      </w:rPr>
    </w:sdtEndPr>
    <w:sdtContent>
      <w:p w14:paraId="6F102839" w14:textId="77777777" w:rsidR="003B2B0B" w:rsidRPr="009844E3" w:rsidRDefault="007E098F">
        <w:pPr>
          <w:pStyle w:val="stBilgi"/>
          <w:jc w:val="right"/>
          <w:rPr>
            <w:sz w:val="20"/>
          </w:rPr>
        </w:pPr>
        <w:r>
          <w:rPr>
            <w:noProof/>
            <w:lang w:eastAsia="tr-TR"/>
          </w:rPr>
          <mc:AlternateContent>
            <mc:Choice Requires="wps">
              <w:drawing>
                <wp:anchor distT="0" distB="0" distL="114300" distR="114300" simplePos="0" relativeHeight="251660288" behindDoc="0" locked="0" layoutInCell="1" allowOverlap="1" wp14:anchorId="1FFFC9F2" wp14:editId="32F31C63">
                  <wp:simplePos x="0" y="0"/>
                  <wp:positionH relativeFrom="column">
                    <wp:posOffset>5143500</wp:posOffset>
                  </wp:positionH>
                  <wp:positionV relativeFrom="paragraph">
                    <wp:posOffset>-181610</wp:posOffset>
                  </wp:positionV>
                  <wp:extent cx="715618" cy="628153"/>
                  <wp:effectExtent l="0" t="0" r="8890" b="635"/>
                  <wp:wrapNone/>
                  <wp:docPr id="4" name="Dikdörtgen 4"/>
                  <wp:cNvGraphicFramePr/>
                  <a:graphic xmlns:a="http://schemas.openxmlformats.org/drawingml/2006/main">
                    <a:graphicData uri="http://schemas.microsoft.com/office/word/2010/wordprocessingShape">
                      <wps:wsp>
                        <wps:cNvSpPr/>
                        <wps:spPr>
                          <a:xfrm>
                            <a:off x="0" y="0"/>
                            <a:ext cx="715618" cy="628153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style>
                          <a:lnRef idx="2">
                            <a:schemeClr val="dk1"/>
                          </a:lnRef>
                          <a:fillRef idx="1">
                            <a:schemeClr val="lt1"/>
                          </a:fillRef>
                          <a:effectRef idx="0">
                            <a:schemeClr val="dk1"/>
                          </a:effectRef>
                          <a:fontRef idx="minor">
                            <a:schemeClr val="dk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a:graphicData>
                  </a:graphic>
                </wp:anchor>
              </w:drawing>
            </mc:Choice>
            <mc:Fallback>
              <w:pict>
                <v:rect w14:anchorId="0ECFCF6C" id="Dikdörtgen 4" o:spid="_x0000_s1026" style="position:absolute;margin-left:405pt;margin-top:-14.3pt;width:56.35pt;height:49.45pt;z-index:25166028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dvCHbgIAACMFAAAOAAAAZHJzL2Uyb0RvYy54bWysVEtu2zAQ3RfoHQjuG1mu86kROTASpCgQ&#10;JEGTImuGIm0hJIcd0pbdg/UCvViHlCwbadBF0Q01w3nz1RueX2ysYWuFoQFX8fJoxJlyEurGLSr+&#10;7fH6wxlnIQpXCwNOVXyrAr+YvX933vqpGsMSTK2QURAXpq2v+DJGPy2KIJfKinAEXjkyakArIqm4&#10;KGoULUW3phiPRidFC1h7BKlCoNurzshnOb7WSsY7rYOKzFScaov5xHw+p7OYnYvpAoVfNrIvQ/xD&#10;FVY0jpIOoa5EFGyFzR+hbCMRAuh4JMEWoHUjVe6BuilHr7p5WAqvci80nOCHMYX/F1beru+RNXXF&#10;J5w5YekXXTUv9a+fGBfKsUkaUOvDlHAP/h57LZCYut1otOlLfbBNHup2GKraRCbp8rQ8PimJBZJM&#10;J+Oz8vhjilnsnT2G+FmBZUmoONI/y6MU65sQO+gOknIZl04H140xnTXdFKnIrqwsxa1RHfqr0tQf&#10;FTLOUTOz1KVBthbEifql7MsxjpDJRVPgwal8y8nEnVOPTW4qs21wHL3luM82oHNGcHFwtI0D/Luz&#10;7vC7rrteU9vPUG/pdyJ0PA9eXjc01BsR4r1AIjatAC1rvKNDG2grDr3E2RLwx1v3CU98IytnLS1K&#10;xcP3lUDFmfniiImfyskkbVZWJsenY1Lw0PJ8aHErewk095KeBS+zmPDR7ESNYJ9op+cpK5mEk5S7&#10;4jLiTrmM3QLTqyDVfJ5htE1exBv34GUKnqaaSPO4eRLoe2ZFouQt7JZKTF8RrMMmTwfzVQTdZPbt&#10;59rPmzYx87d/NdKqH+oZtX/bZr8BAAD//wMAUEsDBBQABgAIAAAAIQDCv1hd4gAAAAoBAAAPAAAA&#10;ZHJzL2Rvd25yZXYueG1sTI9BT4NAFITvJv6HzTPx1i6FpiDyaExj48GDKWriccu+Asq+pey2xX/v&#10;etLjZCYz3xTryfTiTKPrLCMs5hEI4trqjhuEt9ftLAPhvGKtesuE8E0O1uX1VaFybS+8o3PlGxFK&#10;2OUKofV+yKV0dUtGubkdiIN3sKNRPsixkXpUl1BuehlH0Uoa1XFYaNVAm5bqr+pkEJ4/9XHZfDy+&#10;JF26Sd+Py6dqe0gQb2+mh3sQnib/F4Zf/IAOZWDa2xNrJ3qEbBGFLx5hFmcrECFxF8cpiD1CGiUg&#10;y0L+v1D+AAAA//8DAFBLAQItABQABgAIAAAAIQC2gziS/gAAAOEBAAATAAAAAAAAAAAAAAAAAAAA&#10;AABbQ29udGVudF9UeXBlc10ueG1sUEsBAi0AFAAGAAgAAAAhADj9If/WAAAAlAEAAAsAAAAAAAAA&#10;AAAAAAAALwEAAF9yZWxzLy5yZWxzUEsBAi0AFAAGAAgAAAAhAFB28IduAgAAIwUAAA4AAAAAAAAA&#10;AAAAAAAALgIAAGRycy9lMm9Eb2MueG1sUEsBAi0AFAAGAAgAAAAhAMK/WF3iAAAACgEAAA8AAAAA&#10;AAAAAAAAAAAAyAQAAGRycy9kb3ducmV2LnhtbFBLBQYAAAAABAAEAPMAAADXBQAAAAA=&#10;" fillcolor="white [3201]" stroked="f" strokeweight="1pt"/>
              </w:pict>
            </mc:Fallback>
          </mc:AlternateContent>
        </w:r>
        <w:r w:rsidRPr="009844E3">
          <w:rPr>
            <w:sz w:val="20"/>
          </w:rPr>
          <w:fldChar w:fldCharType="begin"/>
        </w:r>
        <w:r w:rsidRPr="009844E3">
          <w:rPr>
            <w:sz w:val="20"/>
          </w:rPr>
          <w:instrText>PAGE   \* MERGEFORMAT</w:instrText>
        </w:r>
        <w:r w:rsidRPr="009844E3">
          <w:rPr>
            <w:sz w:val="20"/>
          </w:rPr>
          <w:fldChar w:fldCharType="separate"/>
        </w:r>
        <w:r>
          <w:rPr>
            <w:noProof/>
            <w:sz w:val="20"/>
          </w:rPr>
          <w:t>4</w:t>
        </w:r>
        <w:r w:rsidRPr="009844E3">
          <w:rPr>
            <w:sz w:val="20"/>
          </w:rPr>
          <w:fldChar w:fldCharType="end"/>
        </w:r>
      </w:p>
    </w:sdtContent>
  </w:sdt>
  <w:p w14:paraId="59E3F2D7" w14:textId="77777777" w:rsidR="003B2B0B" w:rsidRDefault="0019535D">
    <w:pPr>
      <w:pStyle w:val="stBilgi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sdt>
    <w:sdtPr>
      <w:id w:val="-690212417"/>
      <w:docPartObj>
        <w:docPartGallery w:val="Page Numbers (Top of Page)"/>
        <w:docPartUnique/>
      </w:docPartObj>
    </w:sdtPr>
    <w:sdtEndPr/>
    <w:sdtContent>
      <w:p w14:paraId="16FE417C" w14:textId="77777777" w:rsidR="003B2B0B" w:rsidRDefault="007E098F" w:rsidP="00F208E3">
        <w:pPr>
          <w:pStyle w:val="stBilgi"/>
          <w:jc w:val="right"/>
        </w:pPr>
        <w:r>
          <w:rPr>
            <w:noProof/>
            <w:lang w:eastAsia="tr-TR"/>
          </w:rPr>
          <mc:AlternateContent>
            <mc:Choice Requires="wps">
              <w:drawing>
                <wp:anchor distT="0" distB="0" distL="114300" distR="114300" simplePos="0" relativeHeight="251659264" behindDoc="0" locked="0" layoutInCell="1" allowOverlap="1" wp14:anchorId="3394C2C7" wp14:editId="6D012AB3">
                  <wp:simplePos x="0" y="0"/>
                  <wp:positionH relativeFrom="column">
                    <wp:posOffset>5187950</wp:posOffset>
                  </wp:positionH>
                  <wp:positionV relativeFrom="paragraph">
                    <wp:posOffset>-406400</wp:posOffset>
                  </wp:positionV>
                  <wp:extent cx="715618" cy="628153"/>
                  <wp:effectExtent l="0" t="0" r="8890" b="635"/>
                  <wp:wrapNone/>
                  <wp:docPr id="12" name="Dikdörtgen 12"/>
                  <wp:cNvGraphicFramePr/>
                  <a:graphic xmlns:a="http://schemas.openxmlformats.org/drawingml/2006/main">
                    <a:graphicData uri="http://schemas.microsoft.com/office/word/2010/wordprocessingShape">
                      <wps:wsp>
                        <wps:cNvSpPr/>
                        <wps:spPr>
                          <a:xfrm>
                            <a:off x="0" y="0"/>
                            <a:ext cx="715618" cy="628153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style>
                          <a:lnRef idx="2">
                            <a:schemeClr val="dk1"/>
                          </a:lnRef>
                          <a:fillRef idx="1">
                            <a:schemeClr val="lt1"/>
                          </a:fillRef>
                          <a:effectRef idx="0">
                            <a:schemeClr val="dk1"/>
                          </a:effectRef>
                          <a:fontRef idx="minor">
                            <a:schemeClr val="dk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a:graphicData>
                  </a:graphic>
                </wp:anchor>
              </w:drawing>
            </mc:Choice>
            <mc:Fallback>
              <w:pict>
                <v:rect w14:anchorId="7A9DADF9" id="Dikdörtgen 12" o:spid="_x0000_s1026" style="position:absolute;margin-left:408.5pt;margin-top:-32pt;width:56.35pt;height:49.45pt;z-index:251659264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whNPNbwIAACUFAAAOAAAAZHJzL2Uyb0RvYy54bWysVEtu2zAQ3RfoHQjuG1lufjUiB4aDFAWC&#10;JGhSZE1TpE2E4rBD2rJ7sF6gF+uQkuUgDboouqFmOG++esOLy21j2UZhMOAqXh6NOFNOQm3csuLf&#10;Hq8/nHMWonC1sOBUxXcq8Mvp+3cXrZ+oMazA1goZBXFh0vqKr2L0k6IIcqUaEY7AK0dGDdiISCou&#10;ixpFS9EbW4xHo9OiBaw9glQh0O1VZ+TTHF9rJeOd1kFFZitOtcV8Yj4X6SymF2KyROFXRvZliH+o&#10;ohHGUdIh1JWIgq3R/BGqMRIhgI5HEpoCtDZS5R6om3L0qpuHlfAq90LDCX4YU/h/YeXt5h6Zqenf&#10;jTlzoqF/dGWe618/MS6VY3RLI2p9mBDywd9jrwUSU79bjU36Uidsm8e6G8aqtpFJujwrT05L4oEk&#10;0+n4vDz5mGIWB2ePIX5W0LAkVBzpr+Vhis1NiB10D0m5rEung2tjbWdNN0UqsisrS3FnVYf+qjR1&#10;SIWMc9TMLTW3yDaCWFE/l3051hEyuWgKPDiVbznZuHfqsclNZb4NjqO3HA/ZBnTOCC4Ojo1xgH93&#10;1h1+33XXa2p7AfWOfihCx/Tg5bWhod6IEO8FErVpCWhd4x0d2kJbceglzlaAP966T3hiHFk5a2lV&#10;Kh6+rwUqzuwXR1z8VB4fp93KyvHJ2ZgUfGlZvLS4dTMHmntJD4OXWUz4aPeiRmieaKtnKSuZhJOU&#10;u+Iy4l6Zx26F6V2QajbLMNonL+KNe/AyBU9TTaR53D4J9D2zIlHyFvZrJSavCNZhk6eD2TqCNpl9&#10;h7n286ZdzPzt34207C/1jDq8btPfAAAA//8DAFBLAwQUAAYACAAAACEAVZGg9+IAAAAKAQAADwAA&#10;AGRycy9kb3ducmV2LnhtbEyPwU7DMBBE70j8g7VI3FqnTdQ0IZsKVVQcOCACSBzdeJsEYjuN3Tb8&#10;PcsJbrOa0eybYjOZXpxp9J2zCIt5BIJs7XRnG4S3191sDcIHZbXqnSWEb/KwKa+vCpVrd7EvdK5C&#10;I7jE+lwhtCEMuZS+bskoP3cDWfYObjQq8Dk2Uo/qwuWml8soWkmjOssfWjXQtqX6qzoZhKdPfUya&#10;j4fnuEu36fsxeax2hxjx9ma6vwMRaAp/YfjFZ3QomWnvTlZ70SOsFylvCQizVcKCE9kyS0HsEeIk&#10;A1kW8v+E8gcAAP//AwBQSwECLQAUAAYACAAAACEAtoM4kv4AAADhAQAAEwAAAAAAAAAAAAAAAAAA&#10;AAAAW0NvbnRlbnRfVHlwZXNdLnhtbFBLAQItABQABgAIAAAAIQA4/SH/1gAAAJQBAAALAAAAAAAA&#10;AAAAAAAAAC8BAABfcmVscy8ucmVsc1BLAQItABQABgAIAAAAIQAwhNPNbwIAACUFAAAOAAAAAAAA&#10;AAAAAAAAAC4CAABkcnMvZTJvRG9jLnhtbFBLAQItABQABgAIAAAAIQBVkaD34gAAAAoBAAAPAAAA&#10;AAAAAAAAAAAAAMkEAABkcnMvZG93bnJldi54bWxQSwUGAAAAAAQABADzAAAA2AUAAAAA&#10;" fillcolor="white [3201]" stroked="f" strokeweight="1pt"/>
              </w:pict>
            </mc:Fallback>
          </mc:AlternateContent>
        </w:r>
        <w:r>
          <w:fldChar w:fldCharType="begin"/>
        </w:r>
        <w:r>
          <w:instrText>PAGE   \* MERGEFORMAT</w:instrText>
        </w:r>
        <w:r>
          <w:fldChar w:fldCharType="separate"/>
        </w:r>
        <w:r>
          <w:rPr>
            <w:noProof/>
          </w:rPr>
          <w:t>5</w:t>
        </w:r>
        <w:r>
          <w:fldChar w:fldCharType="end"/>
        </w:r>
      </w:p>
    </w:sdtContent>
  </w:sdt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sdt>
    <w:sdtPr>
      <w:id w:val="539790882"/>
      <w:docPartObj>
        <w:docPartGallery w:val="Page Numbers (Top of Page)"/>
        <w:docPartUnique/>
      </w:docPartObj>
    </w:sdtPr>
    <w:sdtEndPr>
      <w:rPr>
        <w:sz w:val="20"/>
      </w:rPr>
    </w:sdtEndPr>
    <w:sdtContent>
      <w:p w14:paraId="5F27BC31" w14:textId="77777777" w:rsidR="003B2B0B" w:rsidRPr="009844E3" w:rsidRDefault="007E098F">
        <w:pPr>
          <w:pStyle w:val="stBilgi"/>
          <w:jc w:val="right"/>
          <w:rPr>
            <w:sz w:val="20"/>
          </w:rPr>
        </w:pPr>
        <w:r w:rsidRPr="009844E3">
          <w:rPr>
            <w:sz w:val="20"/>
          </w:rPr>
          <w:fldChar w:fldCharType="begin"/>
        </w:r>
        <w:r w:rsidRPr="009844E3">
          <w:rPr>
            <w:sz w:val="20"/>
          </w:rPr>
          <w:instrText>PAGE   \* MERGEFORMAT</w:instrText>
        </w:r>
        <w:r w:rsidRPr="009844E3">
          <w:rPr>
            <w:sz w:val="20"/>
          </w:rPr>
          <w:fldChar w:fldCharType="separate"/>
        </w:r>
        <w:r>
          <w:rPr>
            <w:noProof/>
            <w:sz w:val="20"/>
          </w:rPr>
          <w:t>xii</w:t>
        </w:r>
        <w:r w:rsidRPr="009844E3">
          <w:rPr>
            <w:sz w:val="20"/>
          </w:rPr>
          <w:fldChar w:fldCharType="end"/>
        </w:r>
      </w:p>
    </w:sdtContent>
  </w:sdt>
  <w:p w14:paraId="126B8E21" w14:textId="77777777" w:rsidR="003B2B0B" w:rsidRDefault="0019535D">
    <w:pPr>
      <w:pStyle w:val="stBilgi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sdt>
    <w:sdtPr>
      <w:id w:val="477501018"/>
      <w:docPartObj>
        <w:docPartGallery w:val="Page Numbers (Top of Page)"/>
        <w:docPartUnique/>
      </w:docPartObj>
    </w:sdtPr>
    <w:sdtEndPr>
      <w:rPr>
        <w:sz w:val="20"/>
      </w:rPr>
    </w:sdtEndPr>
    <w:sdtContent>
      <w:p w14:paraId="5DDB4695" w14:textId="77777777" w:rsidR="003B2B0B" w:rsidRPr="005A1E31" w:rsidRDefault="007E098F" w:rsidP="005A1E31">
        <w:pPr>
          <w:pStyle w:val="stBilgi"/>
          <w:jc w:val="right"/>
          <w:rPr>
            <w:sz w:val="20"/>
          </w:rPr>
        </w:pPr>
        <w:r w:rsidRPr="005A1E31">
          <w:rPr>
            <w:sz w:val="20"/>
          </w:rPr>
          <w:fldChar w:fldCharType="begin"/>
        </w:r>
        <w:r w:rsidRPr="005A1E31">
          <w:rPr>
            <w:sz w:val="20"/>
          </w:rPr>
          <w:instrText>PAGE   \* MERGEFORMAT</w:instrText>
        </w:r>
        <w:r w:rsidRPr="005A1E31">
          <w:rPr>
            <w:sz w:val="20"/>
          </w:rPr>
          <w:fldChar w:fldCharType="separate"/>
        </w:r>
        <w:r>
          <w:rPr>
            <w:noProof/>
            <w:sz w:val="20"/>
          </w:rPr>
          <w:t>5</w:t>
        </w:r>
        <w:r w:rsidRPr="005A1E31">
          <w:rPr>
            <w:sz w:val="20"/>
          </w:rPr>
          <w:fldChar w:fldCharType="end"/>
        </w:r>
      </w:p>
    </w:sdtContent>
  </w:sdt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sdt>
    <w:sdtPr>
      <w:id w:val="-1063249379"/>
      <w:docPartObj>
        <w:docPartGallery w:val="Page Numbers (Top of Page)"/>
        <w:docPartUnique/>
      </w:docPartObj>
    </w:sdtPr>
    <w:sdtEndPr>
      <w:rPr>
        <w:sz w:val="20"/>
      </w:rPr>
    </w:sdtEndPr>
    <w:sdtContent>
      <w:p w14:paraId="025BF2C6" w14:textId="77777777" w:rsidR="003B2B0B" w:rsidRPr="005A1E31" w:rsidRDefault="007E098F">
        <w:pPr>
          <w:pStyle w:val="stBilgi"/>
          <w:rPr>
            <w:sz w:val="20"/>
          </w:rPr>
        </w:pPr>
        <w:r w:rsidRPr="005A1E31">
          <w:rPr>
            <w:sz w:val="20"/>
          </w:rPr>
          <w:fldChar w:fldCharType="begin"/>
        </w:r>
        <w:r w:rsidRPr="005A1E31">
          <w:rPr>
            <w:sz w:val="20"/>
          </w:rPr>
          <w:instrText>PAGE   \* MERGEFORMAT</w:instrText>
        </w:r>
        <w:r w:rsidRPr="005A1E31">
          <w:rPr>
            <w:sz w:val="20"/>
          </w:rPr>
          <w:fldChar w:fldCharType="separate"/>
        </w:r>
        <w:r>
          <w:rPr>
            <w:noProof/>
            <w:sz w:val="20"/>
          </w:rPr>
          <w:t>6</w:t>
        </w:r>
        <w:r w:rsidRPr="005A1E31">
          <w:rPr>
            <w:sz w:val="20"/>
          </w:rPr>
          <w:fldChar w:fldCharType="end"/>
        </w:r>
      </w:p>
    </w:sdtContent>
  </w:sdt>
  <w:p w14:paraId="1C7D3541" w14:textId="77777777" w:rsidR="003B2B0B" w:rsidRPr="004747F9" w:rsidRDefault="0019535D" w:rsidP="004747F9">
    <w:pPr>
      <w:pStyle w:val="stBilgi"/>
      <w:jc w:val="right"/>
      <w:rPr>
        <w:rFonts w:cs="Times New Roman"/>
        <w:sz w:val="20"/>
        <w:szCs w:val="20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007250A4"/>
    <w:multiLevelType w:val="multilevel"/>
    <w:tmpl w:val="CA4430EA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927" w:hanging="360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854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2421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3348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3915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4842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5409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6336" w:hanging="1800"/>
      </w:pPr>
      <w:rPr>
        <w:rFonts w:hint="default"/>
      </w:rPr>
    </w:lvl>
  </w:abstractNum>
  <w:abstractNum w:abstractNumId="1" w15:restartNumberingAfterBreak="0">
    <w:nsid w:val="0D8546E5"/>
    <w:multiLevelType w:val="hybridMultilevel"/>
    <w:tmpl w:val="4F086A18"/>
    <w:lvl w:ilvl="0" w:tplc="926A967A">
      <w:start w:val="3"/>
      <w:numFmt w:val="bullet"/>
      <w:lvlText w:val="-"/>
      <w:lvlJc w:val="left"/>
      <w:pPr>
        <w:ind w:left="720" w:hanging="360"/>
      </w:pPr>
      <w:rPr>
        <w:rFonts w:ascii="Times New Roman" w:eastAsiaTheme="minorEastAsia" w:hAnsi="Times New Roman" w:cs="Times New Roman" w:hint="default"/>
        <w:b/>
        <w:w w:val="99"/>
      </w:rPr>
    </w:lvl>
    <w:lvl w:ilvl="1" w:tplc="041F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F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F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F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F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F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F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F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10FF2E3A"/>
    <w:multiLevelType w:val="hybridMultilevel"/>
    <w:tmpl w:val="7ABE689C"/>
    <w:lvl w:ilvl="0" w:tplc="041F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F0019" w:tentative="1">
      <w:start w:val="1"/>
      <w:numFmt w:val="lowerLetter"/>
      <w:lvlText w:val="%2."/>
      <w:lvlJc w:val="left"/>
      <w:pPr>
        <w:ind w:left="1440" w:hanging="360"/>
      </w:pPr>
    </w:lvl>
    <w:lvl w:ilvl="2" w:tplc="041F001B" w:tentative="1">
      <w:start w:val="1"/>
      <w:numFmt w:val="lowerRoman"/>
      <w:lvlText w:val="%3."/>
      <w:lvlJc w:val="right"/>
      <w:pPr>
        <w:ind w:left="2160" w:hanging="180"/>
      </w:pPr>
    </w:lvl>
    <w:lvl w:ilvl="3" w:tplc="041F000F" w:tentative="1">
      <w:start w:val="1"/>
      <w:numFmt w:val="decimal"/>
      <w:lvlText w:val="%4."/>
      <w:lvlJc w:val="left"/>
      <w:pPr>
        <w:ind w:left="2880" w:hanging="360"/>
      </w:pPr>
    </w:lvl>
    <w:lvl w:ilvl="4" w:tplc="041F0019" w:tentative="1">
      <w:start w:val="1"/>
      <w:numFmt w:val="lowerLetter"/>
      <w:lvlText w:val="%5."/>
      <w:lvlJc w:val="left"/>
      <w:pPr>
        <w:ind w:left="3600" w:hanging="360"/>
      </w:pPr>
    </w:lvl>
    <w:lvl w:ilvl="5" w:tplc="041F001B" w:tentative="1">
      <w:start w:val="1"/>
      <w:numFmt w:val="lowerRoman"/>
      <w:lvlText w:val="%6."/>
      <w:lvlJc w:val="right"/>
      <w:pPr>
        <w:ind w:left="4320" w:hanging="180"/>
      </w:pPr>
    </w:lvl>
    <w:lvl w:ilvl="6" w:tplc="041F000F" w:tentative="1">
      <w:start w:val="1"/>
      <w:numFmt w:val="decimal"/>
      <w:lvlText w:val="%7."/>
      <w:lvlJc w:val="left"/>
      <w:pPr>
        <w:ind w:left="5040" w:hanging="360"/>
      </w:pPr>
    </w:lvl>
    <w:lvl w:ilvl="7" w:tplc="041F0019" w:tentative="1">
      <w:start w:val="1"/>
      <w:numFmt w:val="lowerLetter"/>
      <w:lvlText w:val="%8."/>
      <w:lvlJc w:val="left"/>
      <w:pPr>
        <w:ind w:left="5760" w:hanging="360"/>
      </w:pPr>
    </w:lvl>
    <w:lvl w:ilvl="8" w:tplc="041F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11E4064C"/>
    <w:multiLevelType w:val="multilevel"/>
    <w:tmpl w:val="6E3C5656"/>
    <w:lvl w:ilvl="0">
      <w:start w:val="1"/>
      <w:numFmt w:val="decimal"/>
      <w:lvlText w:val="%1."/>
      <w:lvlJc w:val="left"/>
      <w:pPr>
        <w:ind w:left="360" w:hanging="360"/>
      </w:pPr>
      <w:rPr>
        <w:rFonts w:cs="Times New Roman" w:hint="default"/>
      </w:rPr>
    </w:lvl>
    <w:lvl w:ilvl="1">
      <w:start w:val="1"/>
      <w:numFmt w:val="decimal"/>
      <w:lvlText w:val="%1.%2."/>
      <w:lvlJc w:val="left"/>
      <w:pPr>
        <w:ind w:left="360" w:hanging="360"/>
      </w:pPr>
      <w:rPr>
        <w:rFonts w:cs="Times New Roman" w:hint="default"/>
      </w:rPr>
    </w:lvl>
    <w:lvl w:ilvl="2">
      <w:start w:val="1"/>
      <w:numFmt w:val="decimal"/>
      <w:lvlText w:val="%1.%2.%3."/>
      <w:lvlJc w:val="left"/>
      <w:pPr>
        <w:ind w:left="720" w:hanging="720"/>
      </w:pPr>
      <w:rPr>
        <w:rFonts w:cs="Times New Roman" w:hint="default"/>
      </w:rPr>
    </w:lvl>
    <w:lvl w:ilvl="3">
      <w:start w:val="1"/>
      <w:numFmt w:val="decimal"/>
      <w:lvlText w:val="%1.%2.%3.%4."/>
      <w:lvlJc w:val="left"/>
      <w:pPr>
        <w:ind w:left="720" w:hanging="720"/>
      </w:pPr>
      <w:rPr>
        <w:rFonts w:cs="Times New Roman" w:hint="default"/>
      </w:rPr>
    </w:lvl>
    <w:lvl w:ilvl="4">
      <w:start w:val="1"/>
      <w:numFmt w:val="decimal"/>
      <w:lvlText w:val="%1.%2.%3.%4.%5."/>
      <w:lvlJc w:val="left"/>
      <w:pPr>
        <w:ind w:left="720" w:hanging="720"/>
      </w:pPr>
      <w:rPr>
        <w:rFonts w:cs="Times New Roman" w:hint="default"/>
      </w:rPr>
    </w:lvl>
    <w:lvl w:ilvl="5">
      <w:start w:val="1"/>
      <w:numFmt w:val="decimal"/>
      <w:lvlText w:val="%1.%2.%3.%4.%5.%6."/>
      <w:lvlJc w:val="left"/>
      <w:pPr>
        <w:ind w:left="1080" w:hanging="1080"/>
      </w:pPr>
      <w:rPr>
        <w:rFonts w:cs="Times New Roman" w:hint="default"/>
      </w:rPr>
    </w:lvl>
    <w:lvl w:ilvl="6">
      <w:start w:val="1"/>
      <w:numFmt w:val="decimal"/>
      <w:lvlText w:val="%1.%2.%3.%4.%5.%6.%7."/>
      <w:lvlJc w:val="left"/>
      <w:pPr>
        <w:ind w:left="1080" w:hanging="1080"/>
      </w:pPr>
      <w:rPr>
        <w:rFonts w:cs="Times New Roman" w:hint="default"/>
      </w:rPr>
    </w:lvl>
    <w:lvl w:ilvl="7">
      <w:start w:val="1"/>
      <w:numFmt w:val="decimal"/>
      <w:lvlText w:val="%1.%2.%3.%4.%5.%6.%7.%8."/>
      <w:lvlJc w:val="left"/>
      <w:pPr>
        <w:ind w:left="1080" w:hanging="1080"/>
      </w:pPr>
      <w:rPr>
        <w:rFonts w:cs="Times New Roman" w:hint="default"/>
      </w:rPr>
    </w:lvl>
    <w:lvl w:ilvl="8">
      <w:start w:val="1"/>
      <w:numFmt w:val="decimal"/>
      <w:lvlText w:val="%1.%2.%3.%4.%5.%6.%7.%8.%9."/>
      <w:lvlJc w:val="left"/>
      <w:pPr>
        <w:ind w:left="1440" w:hanging="1440"/>
      </w:pPr>
      <w:rPr>
        <w:rFonts w:cs="Times New Roman" w:hint="default"/>
      </w:rPr>
    </w:lvl>
  </w:abstractNum>
  <w:abstractNum w:abstractNumId="4" w15:restartNumberingAfterBreak="0">
    <w:nsid w:val="11F45E31"/>
    <w:multiLevelType w:val="hybridMultilevel"/>
    <w:tmpl w:val="80B62346"/>
    <w:lvl w:ilvl="0" w:tplc="041F000F">
      <w:start w:val="1"/>
      <w:numFmt w:val="decimal"/>
      <w:lvlText w:val="%1."/>
      <w:lvlJc w:val="left"/>
      <w:pPr>
        <w:ind w:left="720" w:hanging="360"/>
      </w:pPr>
    </w:lvl>
    <w:lvl w:ilvl="1" w:tplc="041F0019" w:tentative="1">
      <w:start w:val="1"/>
      <w:numFmt w:val="lowerLetter"/>
      <w:lvlText w:val="%2."/>
      <w:lvlJc w:val="left"/>
      <w:pPr>
        <w:ind w:left="1440" w:hanging="360"/>
      </w:pPr>
    </w:lvl>
    <w:lvl w:ilvl="2" w:tplc="041F001B" w:tentative="1">
      <w:start w:val="1"/>
      <w:numFmt w:val="lowerRoman"/>
      <w:lvlText w:val="%3."/>
      <w:lvlJc w:val="right"/>
      <w:pPr>
        <w:ind w:left="2160" w:hanging="180"/>
      </w:pPr>
    </w:lvl>
    <w:lvl w:ilvl="3" w:tplc="041F000F" w:tentative="1">
      <w:start w:val="1"/>
      <w:numFmt w:val="decimal"/>
      <w:lvlText w:val="%4."/>
      <w:lvlJc w:val="left"/>
      <w:pPr>
        <w:ind w:left="2880" w:hanging="360"/>
      </w:pPr>
    </w:lvl>
    <w:lvl w:ilvl="4" w:tplc="041F0019" w:tentative="1">
      <w:start w:val="1"/>
      <w:numFmt w:val="lowerLetter"/>
      <w:lvlText w:val="%5."/>
      <w:lvlJc w:val="left"/>
      <w:pPr>
        <w:ind w:left="3600" w:hanging="360"/>
      </w:pPr>
    </w:lvl>
    <w:lvl w:ilvl="5" w:tplc="041F001B" w:tentative="1">
      <w:start w:val="1"/>
      <w:numFmt w:val="lowerRoman"/>
      <w:lvlText w:val="%6."/>
      <w:lvlJc w:val="right"/>
      <w:pPr>
        <w:ind w:left="4320" w:hanging="180"/>
      </w:pPr>
    </w:lvl>
    <w:lvl w:ilvl="6" w:tplc="041F000F" w:tentative="1">
      <w:start w:val="1"/>
      <w:numFmt w:val="decimal"/>
      <w:lvlText w:val="%7."/>
      <w:lvlJc w:val="left"/>
      <w:pPr>
        <w:ind w:left="5040" w:hanging="360"/>
      </w:pPr>
    </w:lvl>
    <w:lvl w:ilvl="7" w:tplc="041F0019" w:tentative="1">
      <w:start w:val="1"/>
      <w:numFmt w:val="lowerLetter"/>
      <w:lvlText w:val="%8."/>
      <w:lvlJc w:val="left"/>
      <w:pPr>
        <w:ind w:left="5760" w:hanging="360"/>
      </w:pPr>
    </w:lvl>
    <w:lvl w:ilvl="8" w:tplc="041F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13E72FA3"/>
    <w:multiLevelType w:val="hybridMultilevel"/>
    <w:tmpl w:val="971C8DC8"/>
    <w:lvl w:ilvl="0" w:tplc="041F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F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1F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F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F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1F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F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F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1F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163765BC"/>
    <w:multiLevelType w:val="hybridMultilevel"/>
    <w:tmpl w:val="A0406040"/>
    <w:lvl w:ilvl="0" w:tplc="041F000F">
      <w:start w:val="1"/>
      <w:numFmt w:val="decimal"/>
      <w:lvlText w:val="%1."/>
      <w:lvlJc w:val="left"/>
      <w:pPr>
        <w:ind w:left="720" w:hanging="360"/>
      </w:pPr>
      <w:rPr>
        <w:rFonts w:cs="Times New Roman" w:hint="default"/>
        <w:color w:val="auto"/>
      </w:rPr>
    </w:lvl>
    <w:lvl w:ilvl="1" w:tplc="041F0019" w:tentative="1">
      <w:start w:val="1"/>
      <w:numFmt w:val="lowerLetter"/>
      <w:lvlText w:val="%2."/>
      <w:lvlJc w:val="left"/>
      <w:pPr>
        <w:ind w:left="1440" w:hanging="360"/>
      </w:pPr>
      <w:rPr>
        <w:rFonts w:cs="Times New Roman"/>
      </w:rPr>
    </w:lvl>
    <w:lvl w:ilvl="2" w:tplc="041F001B" w:tentative="1">
      <w:start w:val="1"/>
      <w:numFmt w:val="lowerRoman"/>
      <w:lvlText w:val="%3."/>
      <w:lvlJc w:val="right"/>
      <w:pPr>
        <w:ind w:left="2160" w:hanging="180"/>
      </w:pPr>
      <w:rPr>
        <w:rFonts w:cs="Times New Roman"/>
      </w:rPr>
    </w:lvl>
    <w:lvl w:ilvl="3" w:tplc="041F000F" w:tentative="1">
      <w:start w:val="1"/>
      <w:numFmt w:val="decimal"/>
      <w:lvlText w:val="%4."/>
      <w:lvlJc w:val="left"/>
      <w:pPr>
        <w:ind w:left="2880" w:hanging="360"/>
      </w:pPr>
      <w:rPr>
        <w:rFonts w:cs="Times New Roman"/>
      </w:rPr>
    </w:lvl>
    <w:lvl w:ilvl="4" w:tplc="041F0019" w:tentative="1">
      <w:start w:val="1"/>
      <w:numFmt w:val="lowerLetter"/>
      <w:lvlText w:val="%5."/>
      <w:lvlJc w:val="left"/>
      <w:pPr>
        <w:ind w:left="3600" w:hanging="360"/>
      </w:pPr>
      <w:rPr>
        <w:rFonts w:cs="Times New Roman"/>
      </w:rPr>
    </w:lvl>
    <w:lvl w:ilvl="5" w:tplc="041F001B" w:tentative="1">
      <w:start w:val="1"/>
      <w:numFmt w:val="lowerRoman"/>
      <w:lvlText w:val="%6."/>
      <w:lvlJc w:val="right"/>
      <w:pPr>
        <w:ind w:left="4320" w:hanging="180"/>
      </w:pPr>
      <w:rPr>
        <w:rFonts w:cs="Times New Roman"/>
      </w:rPr>
    </w:lvl>
    <w:lvl w:ilvl="6" w:tplc="041F000F" w:tentative="1">
      <w:start w:val="1"/>
      <w:numFmt w:val="decimal"/>
      <w:lvlText w:val="%7."/>
      <w:lvlJc w:val="left"/>
      <w:pPr>
        <w:ind w:left="5040" w:hanging="360"/>
      </w:pPr>
      <w:rPr>
        <w:rFonts w:cs="Times New Roman"/>
      </w:rPr>
    </w:lvl>
    <w:lvl w:ilvl="7" w:tplc="041F0019" w:tentative="1">
      <w:start w:val="1"/>
      <w:numFmt w:val="lowerLetter"/>
      <w:lvlText w:val="%8."/>
      <w:lvlJc w:val="left"/>
      <w:pPr>
        <w:ind w:left="5760" w:hanging="360"/>
      </w:pPr>
      <w:rPr>
        <w:rFonts w:cs="Times New Roman"/>
      </w:rPr>
    </w:lvl>
    <w:lvl w:ilvl="8" w:tplc="041F001B" w:tentative="1">
      <w:start w:val="1"/>
      <w:numFmt w:val="lowerRoman"/>
      <w:lvlText w:val="%9."/>
      <w:lvlJc w:val="right"/>
      <w:pPr>
        <w:ind w:left="6480" w:hanging="180"/>
      </w:pPr>
      <w:rPr>
        <w:rFonts w:cs="Times New Roman"/>
      </w:rPr>
    </w:lvl>
  </w:abstractNum>
  <w:abstractNum w:abstractNumId="7" w15:restartNumberingAfterBreak="0">
    <w:nsid w:val="16880AFA"/>
    <w:multiLevelType w:val="hybridMultilevel"/>
    <w:tmpl w:val="4970DD76"/>
    <w:lvl w:ilvl="0" w:tplc="328CB618">
      <w:start w:val="1"/>
      <w:numFmt w:val="lowerRoman"/>
      <w:lvlText w:val="%1."/>
      <w:lvlJc w:val="left"/>
      <w:pPr>
        <w:ind w:left="1080" w:hanging="720"/>
      </w:pPr>
      <w:rPr>
        <w:rFonts w:hint="default"/>
      </w:rPr>
    </w:lvl>
    <w:lvl w:ilvl="1" w:tplc="041F0019" w:tentative="1">
      <w:start w:val="1"/>
      <w:numFmt w:val="lowerLetter"/>
      <w:lvlText w:val="%2."/>
      <w:lvlJc w:val="left"/>
      <w:pPr>
        <w:ind w:left="1440" w:hanging="360"/>
      </w:pPr>
    </w:lvl>
    <w:lvl w:ilvl="2" w:tplc="041F001B" w:tentative="1">
      <w:start w:val="1"/>
      <w:numFmt w:val="lowerRoman"/>
      <w:lvlText w:val="%3."/>
      <w:lvlJc w:val="right"/>
      <w:pPr>
        <w:ind w:left="2160" w:hanging="180"/>
      </w:pPr>
    </w:lvl>
    <w:lvl w:ilvl="3" w:tplc="041F000F" w:tentative="1">
      <w:start w:val="1"/>
      <w:numFmt w:val="decimal"/>
      <w:lvlText w:val="%4."/>
      <w:lvlJc w:val="left"/>
      <w:pPr>
        <w:ind w:left="2880" w:hanging="360"/>
      </w:pPr>
    </w:lvl>
    <w:lvl w:ilvl="4" w:tplc="041F0019" w:tentative="1">
      <w:start w:val="1"/>
      <w:numFmt w:val="lowerLetter"/>
      <w:lvlText w:val="%5."/>
      <w:lvlJc w:val="left"/>
      <w:pPr>
        <w:ind w:left="3600" w:hanging="360"/>
      </w:pPr>
    </w:lvl>
    <w:lvl w:ilvl="5" w:tplc="041F001B" w:tentative="1">
      <w:start w:val="1"/>
      <w:numFmt w:val="lowerRoman"/>
      <w:lvlText w:val="%6."/>
      <w:lvlJc w:val="right"/>
      <w:pPr>
        <w:ind w:left="4320" w:hanging="180"/>
      </w:pPr>
    </w:lvl>
    <w:lvl w:ilvl="6" w:tplc="041F000F" w:tentative="1">
      <w:start w:val="1"/>
      <w:numFmt w:val="decimal"/>
      <w:lvlText w:val="%7."/>
      <w:lvlJc w:val="left"/>
      <w:pPr>
        <w:ind w:left="5040" w:hanging="360"/>
      </w:pPr>
    </w:lvl>
    <w:lvl w:ilvl="7" w:tplc="041F0019" w:tentative="1">
      <w:start w:val="1"/>
      <w:numFmt w:val="lowerLetter"/>
      <w:lvlText w:val="%8."/>
      <w:lvlJc w:val="left"/>
      <w:pPr>
        <w:ind w:left="5760" w:hanging="360"/>
      </w:pPr>
    </w:lvl>
    <w:lvl w:ilvl="8" w:tplc="041F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186C09A3"/>
    <w:multiLevelType w:val="hybridMultilevel"/>
    <w:tmpl w:val="CBECB6D6"/>
    <w:lvl w:ilvl="0" w:tplc="26C80D9E">
      <w:start w:val="1"/>
      <w:numFmt w:val="bullet"/>
      <w:lvlText w:val=""/>
      <w:lvlJc w:val="left"/>
      <w:pPr>
        <w:ind w:left="2574" w:hanging="360"/>
      </w:pPr>
      <w:rPr>
        <w:rFonts w:ascii="Wingdings" w:hAnsi="Wingdings" w:hint="default"/>
      </w:rPr>
    </w:lvl>
    <w:lvl w:ilvl="1" w:tplc="041F0003" w:tentative="1">
      <w:start w:val="1"/>
      <w:numFmt w:val="bullet"/>
      <w:lvlText w:val="o"/>
      <w:lvlJc w:val="left"/>
      <w:pPr>
        <w:ind w:left="2727" w:hanging="360"/>
      </w:pPr>
      <w:rPr>
        <w:rFonts w:ascii="Courier New" w:hAnsi="Courier New" w:cs="Courier New" w:hint="default"/>
      </w:rPr>
    </w:lvl>
    <w:lvl w:ilvl="2" w:tplc="041F0005" w:tentative="1">
      <w:start w:val="1"/>
      <w:numFmt w:val="bullet"/>
      <w:lvlText w:val=""/>
      <w:lvlJc w:val="left"/>
      <w:pPr>
        <w:ind w:left="3447" w:hanging="360"/>
      </w:pPr>
      <w:rPr>
        <w:rFonts w:ascii="Wingdings" w:hAnsi="Wingdings" w:hint="default"/>
      </w:rPr>
    </w:lvl>
    <w:lvl w:ilvl="3" w:tplc="041F0001" w:tentative="1">
      <w:start w:val="1"/>
      <w:numFmt w:val="bullet"/>
      <w:lvlText w:val=""/>
      <w:lvlJc w:val="left"/>
      <w:pPr>
        <w:ind w:left="4167" w:hanging="360"/>
      </w:pPr>
      <w:rPr>
        <w:rFonts w:ascii="Symbol" w:hAnsi="Symbol" w:hint="default"/>
      </w:rPr>
    </w:lvl>
    <w:lvl w:ilvl="4" w:tplc="041F0003" w:tentative="1">
      <w:start w:val="1"/>
      <w:numFmt w:val="bullet"/>
      <w:lvlText w:val="o"/>
      <w:lvlJc w:val="left"/>
      <w:pPr>
        <w:ind w:left="4887" w:hanging="360"/>
      </w:pPr>
      <w:rPr>
        <w:rFonts w:ascii="Courier New" w:hAnsi="Courier New" w:cs="Courier New" w:hint="default"/>
      </w:rPr>
    </w:lvl>
    <w:lvl w:ilvl="5" w:tplc="041F0005" w:tentative="1">
      <w:start w:val="1"/>
      <w:numFmt w:val="bullet"/>
      <w:lvlText w:val=""/>
      <w:lvlJc w:val="left"/>
      <w:pPr>
        <w:ind w:left="5607" w:hanging="360"/>
      </w:pPr>
      <w:rPr>
        <w:rFonts w:ascii="Wingdings" w:hAnsi="Wingdings" w:hint="default"/>
      </w:rPr>
    </w:lvl>
    <w:lvl w:ilvl="6" w:tplc="041F0001" w:tentative="1">
      <w:start w:val="1"/>
      <w:numFmt w:val="bullet"/>
      <w:lvlText w:val=""/>
      <w:lvlJc w:val="left"/>
      <w:pPr>
        <w:ind w:left="6327" w:hanging="360"/>
      </w:pPr>
      <w:rPr>
        <w:rFonts w:ascii="Symbol" w:hAnsi="Symbol" w:hint="default"/>
      </w:rPr>
    </w:lvl>
    <w:lvl w:ilvl="7" w:tplc="041F0003" w:tentative="1">
      <w:start w:val="1"/>
      <w:numFmt w:val="bullet"/>
      <w:lvlText w:val="o"/>
      <w:lvlJc w:val="left"/>
      <w:pPr>
        <w:ind w:left="7047" w:hanging="360"/>
      </w:pPr>
      <w:rPr>
        <w:rFonts w:ascii="Courier New" w:hAnsi="Courier New" w:cs="Courier New" w:hint="default"/>
      </w:rPr>
    </w:lvl>
    <w:lvl w:ilvl="8" w:tplc="041F0005" w:tentative="1">
      <w:start w:val="1"/>
      <w:numFmt w:val="bullet"/>
      <w:lvlText w:val=""/>
      <w:lvlJc w:val="left"/>
      <w:pPr>
        <w:ind w:left="7767" w:hanging="360"/>
      </w:pPr>
      <w:rPr>
        <w:rFonts w:ascii="Wingdings" w:hAnsi="Wingdings" w:hint="default"/>
      </w:rPr>
    </w:lvl>
  </w:abstractNum>
  <w:abstractNum w:abstractNumId="9" w15:restartNumberingAfterBreak="0">
    <w:nsid w:val="1A3C161B"/>
    <w:multiLevelType w:val="hybridMultilevel"/>
    <w:tmpl w:val="94644258"/>
    <w:lvl w:ilvl="0" w:tplc="041F000F">
      <w:start w:val="1"/>
      <w:numFmt w:val="decimal"/>
      <w:lvlText w:val="%1."/>
      <w:lvlJc w:val="left"/>
      <w:pPr>
        <w:ind w:left="720" w:hanging="360"/>
      </w:pPr>
    </w:lvl>
    <w:lvl w:ilvl="1" w:tplc="041F0019" w:tentative="1">
      <w:start w:val="1"/>
      <w:numFmt w:val="lowerLetter"/>
      <w:lvlText w:val="%2."/>
      <w:lvlJc w:val="left"/>
      <w:pPr>
        <w:ind w:left="1440" w:hanging="360"/>
      </w:pPr>
    </w:lvl>
    <w:lvl w:ilvl="2" w:tplc="041F001B" w:tentative="1">
      <w:start w:val="1"/>
      <w:numFmt w:val="lowerRoman"/>
      <w:lvlText w:val="%3."/>
      <w:lvlJc w:val="right"/>
      <w:pPr>
        <w:ind w:left="2160" w:hanging="180"/>
      </w:pPr>
    </w:lvl>
    <w:lvl w:ilvl="3" w:tplc="041F000F" w:tentative="1">
      <w:start w:val="1"/>
      <w:numFmt w:val="decimal"/>
      <w:lvlText w:val="%4."/>
      <w:lvlJc w:val="left"/>
      <w:pPr>
        <w:ind w:left="2880" w:hanging="360"/>
      </w:pPr>
    </w:lvl>
    <w:lvl w:ilvl="4" w:tplc="041F0019" w:tentative="1">
      <w:start w:val="1"/>
      <w:numFmt w:val="lowerLetter"/>
      <w:lvlText w:val="%5."/>
      <w:lvlJc w:val="left"/>
      <w:pPr>
        <w:ind w:left="3600" w:hanging="360"/>
      </w:pPr>
    </w:lvl>
    <w:lvl w:ilvl="5" w:tplc="041F001B" w:tentative="1">
      <w:start w:val="1"/>
      <w:numFmt w:val="lowerRoman"/>
      <w:lvlText w:val="%6."/>
      <w:lvlJc w:val="right"/>
      <w:pPr>
        <w:ind w:left="4320" w:hanging="180"/>
      </w:pPr>
    </w:lvl>
    <w:lvl w:ilvl="6" w:tplc="041F000F" w:tentative="1">
      <w:start w:val="1"/>
      <w:numFmt w:val="decimal"/>
      <w:lvlText w:val="%7."/>
      <w:lvlJc w:val="left"/>
      <w:pPr>
        <w:ind w:left="5040" w:hanging="360"/>
      </w:pPr>
    </w:lvl>
    <w:lvl w:ilvl="7" w:tplc="041F0019" w:tentative="1">
      <w:start w:val="1"/>
      <w:numFmt w:val="lowerLetter"/>
      <w:lvlText w:val="%8."/>
      <w:lvlJc w:val="left"/>
      <w:pPr>
        <w:ind w:left="5760" w:hanging="360"/>
      </w:pPr>
    </w:lvl>
    <w:lvl w:ilvl="8" w:tplc="041F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1D853F2A"/>
    <w:multiLevelType w:val="hybridMultilevel"/>
    <w:tmpl w:val="E6D665FC"/>
    <w:lvl w:ilvl="0" w:tplc="041F0009">
      <w:start w:val="1"/>
      <w:numFmt w:val="bullet"/>
      <w:lvlText w:val=""/>
      <w:lvlJc w:val="left"/>
      <w:pPr>
        <w:ind w:left="1287" w:hanging="360"/>
      </w:pPr>
      <w:rPr>
        <w:rFonts w:ascii="Wingdings" w:hAnsi="Wingdings" w:hint="default"/>
      </w:rPr>
    </w:lvl>
    <w:lvl w:ilvl="1" w:tplc="041F0003" w:tentative="1">
      <w:start w:val="1"/>
      <w:numFmt w:val="bullet"/>
      <w:lvlText w:val="o"/>
      <w:lvlJc w:val="left"/>
      <w:pPr>
        <w:ind w:left="2007" w:hanging="360"/>
      </w:pPr>
      <w:rPr>
        <w:rFonts w:ascii="Courier New" w:hAnsi="Courier New" w:cs="Courier New" w:hint="default"/>
      </w:rPr>
    </w:lvl>
    <w:lvl w:ilvl="2" w:tplc="041F0005" w:tentative="1">
      <w:start w:val="1"/>
      <w:numFmt w:val="bullet"/>
      <w:lvlText w:val=""/>
      <w:lvlJc w:val="left"/>
      <w:pPr>
        <w:ind w:left="2727" w:hanging="360"/>
      </w:pPr>
      <w:rPr>
        <w:rFonts w:ascii="Wingdings" w:hAnsi="Wingdings" w:hint="default"/>
      </w:rPr>
    </w:lvl>
    <w:lvl w:ilvl="3" w:tplc="041F0001" w:tentative="1">
      <w:start w:val="1"/>
      <w:numFmt w:val="bullet"/>
      <w:lvlText w:val=""/>
      <w:lvlJc w:val="left"/>
      <w:pPr>
        <w:ind w:left="3447" w:hanging="360"/>
      </w:pPr>
      <w:rPr>
        <w:rFonts w:ascii="Symbol" w:hAnsi="Symbol" w:hint="default"/>
      </w:rPr>
    </w:lvl>
    <w:lvl w:ilvl="4" w:tplc="041F0003" w:tentative="1">
      <w:start w:val="1"/>
      <w:numFmt w:val="bullet"/>
      <w:lvlText w:val="o"/>
      <w:lvlJc w:val="left"/>
      <w:pPr>
        <w:ind w:left="4167" w:hanging="360"/>
      </w:pPr>
      <w:rPr>
        <w:rFonts w:ascii="Courier New" w:hAnsi="Courier New" w:cs="Courier New" w:hint="default"/>
      </w:rPr>
    </w:lvl>
    <w:lvl w:ilvl="5" w:tplc="041F0005" w:tentative="1">
      <w:start w:val="1"/>
      <w:numFmt w:val="bullet"/>
      <w:lvlText w:val=""/>
      <w:lvlJc w:val="left"/>
      <w:pPr>
        <w:ind w:left="4887" w:hanging="360"/>
      </w:pPr>
      <w:rPr>
        <w:rFonts w:ascii="Wingdings" w:hAnsi="Wingdings" w:hint="default"/>
      </w:rPr>
    </w:lvl>
    <w:lvl w:ilvl="6" w:tplc="041F0001" w:tentative="1">
      <w:start w:val="1"/>
      <w:numFmt w:val="bullet"/>
      <w:lvlText w:val=""/>
      <w:lvlJc w:val="left"/>
      <w:pPr>
        <w:ind w:left="5607" w:hanging="360"/>
      </w:pPr>
      <w:rPr>
        <w:rFonts w:ascii="Symbol" w:hAnsi="Symbol" w:hint="default"/>
      </w:rPr>
    </w:lvl>
    <w:lvl w:ilvl="7" w:tplc="041F0003" w:tentative="1">
      <w:start w:val="1"/>
      <w:numFmt w:val="bullet"/>
      <w:lvlText w:val="o"/>
      <w:lvlJc w:val="left"/>
      <w:pPr>
        <w:ind w:left="6327" w:hanging="360"/>
      </w:pPr>
      <w:rPr>
        <w:rFonts w:ascii="Courier New" w:hAnsi="Courier New" w:cs="Courier New" w:hint="default"/>
      </w:rPr>
    </w:lvl>
    <w:lvl w:ilvl="8" w:tplc="041F0005" w:tentative="1">
      <w:start w:val="1"/>
      <w:numFmt w:val="bullet"/>
      <w:lvlText w:val=""/>
      <w:lvlJc w:val="left"/>
      <w:pPr>
        <w:ind w:left="7047" w:hanging="360"/>
      </w:pPr>
      <w:rPr>
        <w:rFonts w:ascii="Wingdings" w:hAnsi="Wingdings" w:hint="default"/>
      </w:rPr>
    </w:lvl>
  </w:abstractNum>
  <w:abstractNum w:abstractNumId="11" w15:restartNumberingAfterBreak="0">
    <w:nsid w:val="1E7A6B8F"/>
    <w:multiLevelType w:val="hybridMultilevel"/>
    <w:tmpl w:val="BE460F24"/>
    <w:lvl w:ilvl="0" w:tplc="6B1C6AE8">
      <w:start w:val="1"/>
      <w:numFmt w:val="decimal"/>
      <w:lvlText w:val="%1-"/>
      <w:lvlJc w:val="left"/>
      <w:pPr>
        <w:ind w:left="948" w:hanging="360"/>
      </w:pPr>
      <w:rPr>
        <w:rFonts w:cs="Times New Roman" w:hint="default"/>
      </w:rPr>
    </w:lvl>
    <w:lvl w:ilvl="1" w:tplc="041F0019" w:tentative="1">
      <w:start w:val="1"/>
      <w:numFmt w:val="lowerLetter"/>
      <w:lvlText w:val="%2."/>
      <w:lvlJc w:val="left"/>
      <w:pPr>
        <w:ind w:left="1668" w:hanging="360"/>
      </w:pPr>
      <w:rPr>
        <w:rFonts w:cs="Times New Roman"/>
      </w:rPr>
    </w:lvl>
    <w:lvl w:ilvl="2" w:tplc="041F001B" w:tentative="1">
      <w:start w:val="1"/>
      <w:numFmt w:val="lowerRoman"/>
      <w:lvlText w:val="%3."/>
      <w:lvlJc w:val="right"/>
      <w:pPr>
        <w:ind w:left="2388" w:hanging="180"/>
      </w:pPr>
      <w:rPr>
        <w:rFonts w:cs="Times New Roman"/>
      </w:rPr>
    </w:lvl>
    <w:lvl w:ilvl="3" w:tplc="041F000F" w:tentative="1">
      <w:start w:val="1"/>
      <w:numFmt w:val="decimal"/>
      <w:lvlText w:val="%4."/>
      <w:lvlJc w:val="left"/>
      <w:pPr>
        <w:ind w:left="3108" w:hanging="360"/>
      </w:pPr>
      <w:rPr>
        <w:rFonts w:cs="Times New Roman"/>
      </w:rPr>
    </w:lvl>
    <w:lvl w:ilvl="4" w:tplc="041F0019" w:tentative="1">
      <w:start w:val="1"/>
      <w:numFmt w:val="lowerLetter"/>
      <w:lvlText w:val="%5."/>
      <w:lvlJc w:val="left"/>
      <w:pPr>
        <w:ind w:left="3828" w:hanging="360"/>
      </w:pPr>
      <w:rPr>
        <w:rFonts w:cs="Times New Roman"/>
      </w:rPr>
    </w:lvl>
    <w:lvl w:ilvl="5" w:tplc="041F001B" w:tentative="1">
      <w:start w:val="1"/>
      <w:numFmt w:val="lowerRoman"/>
      <w:lvlText w:val="%6."/>
      <w:lvlJc w:val="right"/>
      <w:pPr>
        <w:ind w:left="4548" w:hanging="180"/>
      </w:pPr>
      <w:rPr>
        <w:rFonts w:cs="Times New Roman"/>
      </w:rPr>
    </w:lvl>
    <w:lvl w:ilvl="6" w:tplc="041F000F" w:tentative="1">
      <w:start w:val="1"/>
      <w:numFmt w:val="decimal"/>
      <w:lvlText w:val="%7."/>
      <w:lvlJc w:val="left"/>
      <w:pPr>
        <w:ind w:left="5268" w:hanging="360"/>
      </w:pPr>
      <w:rPr>
        <w:rFonts w:cs="Times New Roman"/>
      </w:rPr>
    </w:lvl>
    <w:lvl w:ilvl="7" w:tplc="041F0019" w:tentative="1">
      <w:start w:val="1"/>
      <w:numFmt w:val="lowerLetter"/>
      <w:lvlText w:val="%8."/>
      <w:lvlJc w:val="left"/>
      <w:pPr>
        <w:ind w:left="5988" w:hanging="360"/>
      </w:pPr>
      <w:rPr>
        <w:rFonts w:cs="Times New Roman"/>
      </w:rPr>
    </w:lvl>
    <w:lvl w:ilvl="8" w:tplc="041F001B" w:tentative="1">
      <w:start w:val="1"/>
      <w:numFmt w:val="lowerRoman"/>
      <w:lvlText w:val="%9."/>
      <w:lvlJc w:val="right"/>
      <w:pPr>
        <w:ind w:left="6708" w:hanging="180"/>
      </w:pPr>
      <w:rPr>
        <w:rFonts w:cs="Times New Roman"/>
      </w:rPr>
    </w:lvl>
  </w:abstractNum>
  <w:abstractNum w:abstractNumId="12" w15:restartNumberingAfterBreak="0">
    <w:nsid w:val="29FD7AD5"/>
    <w:multiLevelType w:val="hybridMultilevel"/>
    <w:tmpl w:val="363E5B1E"/>
    <w:lvl w:ilvl="0" w:tplc="041F000F">
      <w:start w:val="1"/>
      <w:numFmt w:val="decimal"/>
      <w:lvlText w:val="%1."/>
      <w:lvlJc w:val="left"/>
      <w:pPr>
        <w:ind w:left="720" w:hanging="360"/>
      </w:pPr>
    </w:lvl>
    <w:lvl w:ilvl="1" w:tplc="041F0019" w:tentative="1">
      <w:start w:val="1"/>
      <w:numFmt w:val="lowerLetter"/>
      <w:lvlText w:val="%2."/>
      <w:lvlJc w:val="left"/>
      <w:pPr>
        <w:ind w:left="1440" w:hanging="360"/>
      </w:pPr>
    </w:lvl>
    <w:lvl w:ilvl="2" w:tplc="041F001B" w:tentative="1">
      <w:start w:val="1"/>
      <w:numFmt w:val="lowerRoman"/>
      <w:lvlText w:val="%3."/>
      <w:lvlJc w:val="right"/>
      <w:pPr>
        <w:ind w:left="2160" w:hanging="180"/>
      </w:pPr>
    </w:lvl>
    <w:lvl w:ilvl="3" w:tplc="041F000F" w:tentative="1">
      <w:start w:val="1"/>
      <w:numFmt w:val="decimal"/>
      <w:lvlText w:val="%4."/>
      <w:lvlJc w:val="left"/>
      <w:pPr>
        <w:ind w:left="2880" w:hanging="360"/>
      </w:pPr>
    </w:lvl>
    <w:lvl w:ilvl="4" w:tplc="041F0019" w:tentative="1">
      <w:start w:val="1"/>
      <w:numFmt w:val="lowerLetter"/>
      <w:lvlText w:val="%5."/>
      <w:lvlJc w:val="left"/>
      <w:pPr>
        <w:ind w:left="3600" w:hanging="360"/>
      </w:pPr>
    </w:lvl>
    <w:lvl w:ilvl="5" w:tplc="041F001B" w:tentative="1">
      <w:start w:val="1"/>
      <w:numFmt w:val="lowerRoman"/>
      <w:lvlText w:val="%6."/>
      <w:lvlJc w:val="right"/>
      <w:pPr>
        <w:ind w:left="4320" w:hanging="180"/>
      </w:pPr>
    </w:lvl>
    <w:lvl w:ilvl="6" w:tplc="041F000F" w:tentative="1">
      <w:start w:val="1"/>
      <w:numFmt w:val="decimal"/>
      <w:lvlText w:val="%7."/>
      <w:lvlJc w:val="left"/>
      <w:pPr>
        <w:ind w:left="5040" w:hanging="360"/>
      </w:pPr>
    </w:lvl>
    <w:lvl w:ilvl="7" w:tplc="041F0019" w:tentative="1">
      <w:start w:val="1"/>
      <w:numFmt w:val="lowerLetter"/>
      <w:lvlText w:val="%8."/>
      <w:lvlJc w:val="left"/>
      <w:pPr>
        <w:ind w:left="5760" w:hanging="360"/>
      </w:pPr>
    </w:lvl>
    <w:lvl w:ilvl="8" w:tplc="041F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2A7C048D"/>
    <w:multiLevelType w:val="hybridMultilevel"/>
    <w:tmpl w:val="A5121A6C"/>
    <w:lvl w:ilvl="0" w:tplc="041F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F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F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F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F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F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F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F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F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2D636CC7"/>
    <w:multiLevelType w:val="hybridMultilevel"/>
    <w:tmpl w:val="BB8ED5E4"/>
    <w:lvl w:ilvl="0" w:tplc="041F000F">
      <w:start w:val="1"/>
      <w:numFmt w:val="decimal"/>
      <w:lvlText w:val="%1."/>
      <w:lvlJc w:val="left"/>
      <w:pPr>
        <w:ind w:left="360" w:hanging="360"/>
      </w:pPr>
    </w:lvl>
    <w:lvl w:ilvl="1" w:tplc="041F0019" w:tentative="1">
      <w:start w:val="1"/>
      <w:numFmt w:val="lowerLetter"/>
      <w:lvlText w:val="%2."/>
      <w:lvlJc w:val="left"/>
      <w:pPr>
        <w:ind w:left="1080" w:hanging="360"/>
      </w:pPr>
    </w:lvl>
    <w:lvl w:ilvl="2" w:tplc="041F001B" w:tentative="1">
      <w:start w:val="1"/>
      <w:numFmt w:val="lowerRoman"/>
      <w:lvlText w:val="%3."/>
      <w:lvlJc w:val="right"/>
      <w:pPr>
        <w:ind w:left="1800" w:hanging="180"/>
      </w:pPr>
    </w:lvl>
    <w:lvl w:ilvl="3" w:tplc="041F000F" w:tentative="1">
      <w:start w:val="1"/>
      <w:numFmt w:val="decimal"/>
      <w:lvlText w:val="%4."/>
      <w:lvlJc w:val="left"/>
      <w:pPr>
        <w:ind w:left="2520" w:hanging="360"/>
      </w:pPr>
    </w:lvl>
    <w:lvl w:ilvl="4" w:tplc="041F0019" w:tentative="1">
      <w:start w:val="1"/>
      <w:numFmt w:val="lowerLetter"/>
      <w:lvlText w:val="%5."/>
      <w:lvlJc w:val="left"/>
      <w:pPr>
        <w:ind w:left="3240" w:hanging="360"/>
      </w:pPr>
    </w:lvl>
    <w:lvl w:ilvl="5" w:tplc="041F001B" w:tentative="1">
      <w:start w:val="1"/>
      <w:numFmt w:val="lowerRoman"/>
      <w:lvlText w:val="%6."/>
      <w:lvlJc w:val="right"/>
      <w:pPr>
        <w:ind w:left="3960" w:hanging="180"/>
      </w:pPr>
    </w:lvl>
    <w:lvl w:ilvl="6" w:tplc="041F000F" w:tentative="1">
      <w:start w:val="1"/>
      <w:numFmt w:val="decimal"/>
      <w:lvlText w:val="%7."/>
      <w:lvlJc w:val="left"/>
      <w:pPr>
        <w:ind w:left="4680" w:hanging="360"/>
      </w:pPr>
    </w:lvl>
    <w:lvl w:ilvl="7" w:tplc="041F0019" w:tentative="1">
      <w:start w:val="1"/>
      <w:numFmt w:val="lowerLetter"/>
      <w:lvlText w:val="%8."/>
      <w:lvlJc w:val="left"/>
      <w:pPr>
        <w:ind w:left="5400" w:hanging="360"/>
      </w:pPr>
    </w:lvl>
    <w:lvl w:ilvl="8" w:tplc="041F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5" w15:restartNumberingAfterBreak="0">
    <w:nsid w:val="2F865AF2"/>
    <w:multiLevelType w:val="hybridMultilevel"/>
    <w:tmpl w:val="4752AB44"/>
    <w:lvl w:ilvl="0" w:tplc="7612F9F8">
      <w:start w:val="1"/>
      <w:numFmt w:val="decimal"/>
      <w:lvlText w:val="%1."/>
      <w:lvlJc w:val="left"/>
      <w:pPr>
        <w:ind w:left="1080" w:hanging="360"/>
      </w:pPr>
      <w:rPr>
        <w:rFonts w:cs="Times New Roman" w:hint="default"/>
        <w:color w:val="auto"/>
      </w:rPr>
    </w:lvl>
    <w:lvl w:ilvl="1" w:tplc="041F0019" w:tentative="1">
      <w:start w:val="1"/>
      <w:numFmt w:val="lowerLetter"/>
      <w:lvlText w:val="%2."/>
      <w:lvlJc w:val="left"/>
      <w:pPr>
        <w:ind w:left="1800" w:hanging="360"/>
      </w:pPr>
      <w:rPr>
        <w:rFonts w:cs="Times New Roman"/>
      </w:rPr>
    </w:lvl>
    <w:lvl w:ilvl="2" w:tplc="041F001B" w:tentative="1">
      <w:start w:val="1"/>
      <w:numFmt w:val="lowerRoman"/>
      <w:lvlText w:val="%3."/>
      <w:lvlJc w:val="right"/>
      <w:pPr>
        <w:ind w:left="2520" w:hanging="180"/>
      </w:pPr>
      <w:rPr>
        <w:rFonts w:cs="Times New Roman"/>
      </w:rPr>
    </w:lvl>
    <w:lvl w:ilvl="3" w:tplc="041F000F" w:tentative="1">
      <w:start w:val="1"/>
      <w:numFmt w:val="decimal"/>
      <w:lvlText w:val="%4."/>
      <w:lvlJc w:val="left"/>
      <w:pPr>
        <w:ind w:left="3240" w:hanging="360"/>
      </w:pPr>
      <w:rPr>
        <w:rFonts w:cs="Times New Roman"/>
      </w:rPr>
    </w:lvl>
    <w:lvl w:ilvl="4" w:tplc="041F0019" w:tentative="1">
      <w:start w:val="1"/>
      <w:numFmt w:val="lowerLetter"/>
      <w:lvlText w:val="%5."/>
      <w:lvlJc w:val="left"/>
      <w:pPr>
        <w:ind w:left="3960" w:hanging="360"/>
      </w:pPr>
      <w:rPr>
        <w:rFonts w:cs="Times New Roman"/>
      </w:rPr>
    </w:lvl>
    <w:lvl w:ilvl="5" w:tplc="041F001B" w:tentative="1">
      <w:start w:val="1"/>
      <w:numFmt w:val="lowerRoman"/>
      <w:lvlText w:val="%6."/>
      <w:lvlJc w:val="right"/>
      <w:pPr>
        <w:ind w:left="4680" w:hanging="180"/>
      </w:pPr>
      <w:rPr>
        <w:rFonts w:cs="Times New Roman"/>
      </w:rPr>
    </w:lvl>
    <w:lvl w:ilvl="6" w:tplc="041F000F" w:tentative="1">
      <w:start w:val="1"/>
      <w:numFmt w:val="decimal"/>
      <w:lvlText w:val="%7."/>
      <w:lvlJc w:val="left"/>
      <w:pPr>
        <w:ind w:left="5400" w:hanging="360"/>
      </w:pPr>
      <w:rPr>
        <w:rFonts w:cs="Times New Roman"/>
      </w:rPr>
    </w:lvl>
    <w:lvl w:ilvl="7" w:tplc="041F0019" w:tentative="1">
      <w:start w:val="1"/>
      <w:numFmt w:val="lowerLetter"/>
      <w:lvlText w:val="%8."/>
      <w:lvlJc w:val="left"/>
      <w:pPr>
        <w:ind w:left="6120" w:hanging="360"/>
      </w:pPr>
      <w:rPr>
        <w:rFonts w:cs="Times New Roman"/>
      </w:rPr>
    </w:lvl>
    <w:lvl w:ilvl="8" w:tplc="041F001B" w:tentative="1">
      <w:start w:val="1"/>
      <w:numFmt w:val="lowerRoman"/>
      <w:lvlText w:val="%9."/>
      <w:lvlJc w:val="right"/>
      <w:pPr>
        <w:ind w:left="6840" w:hanging="180"/>
      </w:pPr>
      <w:rPr>
        <w:rFonts w:cs="Times New Roman"/>
      </w:rPr>
    </w:lvl>
  </w:abstractNum>
  <w:abstractNum w:abstractNumId="16" w15:restartNumberingAfterBreak="0">
    <w:nsid w:val="30305AD6"/>
    <w:multiLevelType w:val="hybridMultilevel"/>
    <w:tmpl w:val="5C26B926"/>
    <w:lvl w:ilvl="0" w:tplc="041F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F0019" w:tentative="1">
      <w:start w:val="1"/>
      <w:numFmt w:val="lowerLetter"/>
      <w:lvlText w:val="%2."/>
      <w:lvlJc w:val="left"/>
      <w:pPr>
        <w:ind w:left="1440" w:hanging="360"/>
      </w:pPr>
    </w:lvl>
    <w:lvl w:ilvl="2" w:tplc="041F001B" w:tentative="1">
      <w:start w:val="1"/>
      <w:numFmt w:val="lowerRoman"/>
      <w:lvlText w:val="%3."/>
      <w:lvlJc w:val="right"/>
      <w:pPr>
        <w:ind w:left="2160" w:hanging="180"/>
      </w:pPr>
    </w:lvl>
    <w:lvl w:ilvl="3" w:tplc="041F000F" w:tentative="1">
      <w:start w:val="1"/>
      <w:numFmt w:val="decimal"/>
      <w:lvlText w:val="%4."/>
      <w:lvlJc w:val="left"/>
      <w:pPr>
        <w:ind w:left="2880" w:hanging="360"/>
      </w:pPr>
    </w:lvl>
    <w:lvl w:ilvl="4" w:tplc="041F0019" w:tentative="1">
      <w:start w:val="1"/>
      <w:numFmt w:val="lowerLetter"/>
      <w:lvlText w:val="%5."/>
      <w:lvlJc w:val="left"/>
      <w:pPr>
        <w:ind w:left="3600" w:hanging="360"/>
      </w:pPr>
    </w:lvl>
    <w:lvl w:ilvl="5" w:tplc="041F001B" w:tentative="1">
      <w:start w:val="1"/>
      <w:numFmt w:val="lowerRoman"/>
      <w:lvlText w:val="%6."/>
      <w:lvlJc w:val="right"/>
      <w:pPr>
        <w:ind w:left="4320" w:hanging="180"/>
      </w:pPr>
    </w:lvl>
    <w:lvl w:ilvl="6" w:tplc="041F000F" w:tentative="1">
      <w:start w:val="1"/>
      <w:numFmt w:val="decimal"/>
      <w:lvlText w:val="%7."/>
      <w:lvlJc w:val="left"/>
      <w:pPr>
        <w:ind w:left="5040" w:hanging="360"/>
      </w:pPr>
    </w:lvl>
    <w:lvl w:ilvl="7" w:tplc="041F0019" w:tentative="1">
      <w:start w:val="1"/>
      <w:numFmt w:val="lowerLetter"/>
      <w:lvlText w:val="%8."/>
      <w:lvlJc w:val="left"/>
      <w:pPr>
        <w:ind w:left="5760" w:hanging="360"/>
      </w:pPr>
    </w:lvl>
    <w:lvl w:ilvl="8" w:tplc="041F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35B518C4"/>
    <w:multiLevelType w:val="multilevel"/>
    <w:tmpl w:val="8B7A5A0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8" w15:restartNumberingAfterBreak="0">
    <w:nsid w:val="3656496B"/>
    <w:multiLevelType w:val="hybridMultilevel"/>
    <w:tmpl w:val="B1C2F606"/>
    <w:lvl w:ilvl="0" w:tplc="26C80D9E">
      <w:start w:val="1"/>
      <w:numFmt w:val="bullet"/>
      <w:lvlText w:val=""/>
      <w:lvlJc w:val="left"/>
      <w:pPr>
        <w:ind w:left="2007" w:hanging="360"/>
      </w:pPr>
      <w:rPr>
        <w:rFonts w:ascii="Wingdings" w:hAnsi="Wingdings" w:hint="default"/>
      </w:rPr>
    </w:lvl>
    <w:lvl w:ilvl="1" w:tplc="041F0003" w:tentative="1">
      <w:start w:val="1"/>
      <w:numFmt w:val="bullet"/>
      <w:lvlText w:val="o"/>
      <w:lvlJc w:val="left"/>
      <w:pPr>
        <w:ind w:left="2727" w:hanging="360"/>
      </w:pPr>
      <w:rPr>
        <w:rFonts w:ascii="Courier New" w:hAnsi="Courier New" w:cs="Courier New" w:hint="default"/>
      </w:rPr>
    </w:lvl>
    <w:lvl w:ilvl="2" w:tplc="041F0005" w:tentative="1">
      <w:start w:val="1"/>
      <w:numFmt w:val="bullet"/>
      <w:lvlText w:val=""/>
      <w:lvlJc w:val="left"/>
      <w:pPr>
        <w:ind w:left="3447" w:hanging="360"/>
      </w:pPr>
      <w:rPr>
        <w:rFonts w:ascii="Wingdings" w:hAnsi="Wingdings" w:hint="default"/>
      </w:rPr>
    </w:lvl>
    <w:lvl w:ilvl="3" w:tplc="041F0001" w:tentative="1">
      <w:start w:val="1"/>
      <w:numFmt w:val="bullet"/>
      <w:lvlText w:val=""/>
      <w:lvlJc w:val="left"/>
      <w:pPr>
        <w:ind w:left="4167" w:hanging="360"/>
      </w:pPr>
      <w:rPr>
        <w:rFonts w:ascii="Symbol" w:hAnsi="Symbol" w:hint="default"/>
      </w:rPr>
    </w:lvl>
    <w:lvl w:ilvl="4" w:tplc="041F0003" w:tentative="1">
      <w:start w:val="1"/>
      <w:numFmt w:val="bullet"/>
      <w:lvlText w:val="o"/>
      <w:lvlJc w:val="left"/>
      <w:pPr>
        <w:ind w:left="4887" w:hanging="360"/>
      </w:pPr>
      <w:rPr>
        <w:rFonts w:ascii="Courier New" w:hAnsi="Courier New" w:cs="Courier New" w:hint="default"/>
      </w:rPr>
    </w:lvl>
    <w:lvl w:ilvl="5" w:tplc="041F0005" w:tentative="1">
      <w:start w:val="1"/>
      <w:numFmt w:val="bullet"/>
      <w:lvlText w:val=""/>
      <w:lvlJc w:val="left"/>
      <w:pPr>
        <w:ind w:left="5607" w:hanging="360"/>
      </w:pPr>
      <w:rPr>
        <w:rFonts w:ascii="Wingdings" w:hAnsi="Wingdings" w:hint="default"/>
      </w:rPr>
    </w:lvl>
    <w:lvl w:ilvl="6" w:tplc="041F0001" w:tentative="1">
      <w:start w:val="1"/>
      <w:numFmt w:val="bullet"/>
      <w:lvlText w:val=""/>
      <w:lvlJc w:val="left"/>
      <w:pPr>
        <w:ind w:left="6327" w:hanging="360"/>
      </w:pPr>
      <w:rPr>
        <w:rFonts w:ascii="Symbol" w:hAnsi="Symbol" w:hint="default"/>
      </w:rPr>
    </w:lvl>
    <w:lvl w:ilvl="7" w:tplc="041F0003" w:tentative="1">
      <w:start w:val="1"/>
      <w:numFmt w:val="bullet"/>
      <w:lvlText w:val="o"/>
      <w:lvlJc w:val="left"/>
      <w:pPr>
        <w:ind w:left="7047" w:hanging="360"/>
      </w:pPr>
      <w:rPr>
        <w:rFonts w:ascii="Courier New" w:hAnsi="Courier New" w:cs="Courier New" w:hint="default"/>
      </w:rPr>
    </w:lvl>
    <w:lvl w:ilvl="8" w:tplc="041F0005" w:tentative="1">
      <w:start w:val="1"/>
      <w:numFmt w:val="bullet"/>
      <w:lvlText w:val=""/>
      <w:lvlJc w:val="left"/>
      <w:pPr>
        <w:ind w:left="7767" w:hanging="360"/>
      </w:pPr>
      <w:rPr>
        <w:rFonts w:ascii="Wingdings" w:hAnsi="Wingdings" w:hint="default"/>
      </w:rPr>
    </w:lvl>
  </w:abstractNum>
  <w:abstractNum w:abstractNumId="19" w15:restartNumberingAfterBreak="0">
    <w:nsid w:val="3D260ED7"/>
    <w:multiLevelType w:val="hybridMultilevel"/>
    <w:tmpl w:val="81286506"/>
    <w:lvl w:ilvl="0" w:tplc="248EA076">
      <w:start w:val="1"/>
      <w:numFmt w:val="decimal"/>
      <w:lvlText w:val="%1-"/>
      <w:lvlJc w:val="left"/>
      <w:pPr>
        <w:ind w:left="948" w:hanging="360"/>
      </w:pPr>
      <w:rPr>
        <w:rFonts w:hint="default"/>
      </w:rPr>
    </w:lvl>
    <w:lvl w:ilvl="1" w:tplc="041F0019" w:tentative="1">
      <w:start w:val="1"/>
      <w:numFmt w:val="lowerLetter"/>
      <w:lvlText w:val="%2."/>
      <w:lvlJc w:val="left"/>
      <w:pPr>
        <w:ind w:left="1668" w:hanging="360"/>
      </w:pPr>
    </w:lvl>
    <w:lvl w:ilvl="2" w:tplc="041F001B" w:tentative="1">
      <w:start w:val="1"/>
      <w:numFmt w:val="lowerRoman"/>
      <w:lvlText w:val="%3."/>
      <w:lvlJc w:val="right"/>
      <w:pPr>
        <w:ind w:left="2388" w:hanging="180"/>
      </w:pPr>
    </w:lvl>
    <w:lvl w:ilvl="3" w:tplc="041F000F" w:tentative="1">
      <w:start w:val="1"/>
      <w:numFmt w:val="decimal"/>
      <w:lvlText w:val="%4."/>
      <w:lvlJc w:val="left"/>
      <w:pPr>
        <w:ind w:left="3108" w:hanging="360"/>
      </w:pPr>
    </w:lvl>
    <w:lvl w:ilvl="4" w:tplc="041F0019" w:tentative="1">
      <w:start w:val="1"/>
      <w:numFmt w:val="lowerLetter"/>
      <w:lvlText w:val="%5."/>
      <w:lvlJc w:val="left"/>
      <w:pPr>
        <w:ind w:left="3828" w:hanging="360"/>
      </w:pPr>
    </w:lvl>
    <w:lvl w:ilvl="5" w:tplc="041F001B" w:tentative="1">
      <w:start w:val="1"/>
      <w:numFmt w:val="lowerRoman"/>
      <w:lvlText w:val="%6."/>
      <w:lvlJc w:val="right"/>
      <w:pPr>
        <w:ind w:left="4548" w:hanging="180"/>
      </w:pPr>
    </w:lvl>
    <w:lvl w:ilvl="6" w:tplc="041F000F" w:tentative="1">
      <w:start w:val="1"/>
      <w:numFmt w:val="decimal"/>
      <w:lvlText w:val="%7."/>
      <w:lvlJc w:val="left"/>
      <w:pPr>
        <w:ind w:left="5268" w:hanging="360"/>
      </w:pPr>
    </w:lvl>
    <w:lvl w:ilvl="7" w:tplc="041F0019" w:tentative="1">
      <w:start w:val="1"/>
      <w:numFmt w:val="lowerLetter"/>
      <w:lvlText w:val="%8."/>
      <w:lvlJc w:val="left"/>
      <w:pPr>
        <w:ind w:left="5988" w:hanging="360"/>
      </w:pPr>
    </w:lvl>
    <w:lvl w:ilvl="8" w:tplc="041F001B" w:tentative="1">
      <w:start w:val="1"/>
      <w:numFmt w:val="lowerRoman"/>
      <w:lvlText w:val="%9."/>
      <w:lvlJc w:val="right"/>
      <w:pPr>
        <w:ind w:left="6708" w:hanging="180"/>
      </w:pPr>
    </w:lvl>
  </w:abstractNum>
  <w:abstractNum w:abstractNumId="20" w15:restartNumberingAfterBreak="0">
    <w:nsid w:val="41730F7E"/>
    <w:multiLevelType w:val="hybridMultilevel"/>
    <w:tmpl w:val="BD804842"/>
    <w:lvl w:ilvl="0" w:tplc="05D6276C">
      <w:numFmt w:val="bullet"/>
      <w:lvlText w:val="•"/>
      <w:lvlJc w:val="left"/>
      <w:pPr>
        <w:ind w:left="360" w:hanging="360"/>
      </w:pPr>
      <w:rPr>
        <w:rFonts w:ascii="SymbolMT" w:eastAsia="Times New Roman" w:hAnsi="SymbolMT" w:hint="default"/>
      </w:rPr>
    </w:lvl>
    <w:lvl w:ilvl="1" w:tplc="041F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hint="default"/>
      </w:rPr>
    </w:lvl>
    <w:lvl w:ilvl="2" w:tplc="041F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F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F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hint="default"/>
      </w:rPr>
    </w:lvl>
    <w:lvl w:ilvl="5" w:tplc="041F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F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F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hint="default"/>
      </w:rPr>
    </w:lvl>
    <w:lvl w:ilvl="8" w:tplc="041F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1" w15:restartNumberingAfterBreak="0">
    <w:nsid w:val="48C024C3"/>
    <w:multiLevelType w:val="hybridMultilevel"/>
    <w:tmpl w:val="DCEA9EA0"/>
    <w:lvl w:ilvl="0" w:tplc="09F43692">
      <w:start w:val="1"/>
      <w:numFmt w:val="lowerRoman"/>
      <w:lvlText w:val="%1)"/>
      <w:lvlJc w:val="left"/>
      <w:pPr>
        <w:ind w:left="1308" w:hanging="720"/>
      </w:pPr>
      <w:rPr>
        <w:rFonts w:hint="default"/>
      </w:rPr>
    </w:lvl>
    <w:lvl w:ilvl="1" w:tplc="041F0019" w:tentative="1">
      <w:start w:val="1"/>
      <w:numFmt w:val="lowerLetter"/>
      <w:lvlText w:val="%2."/>
      <w:lvlJc w:val="left"/>
      <w:pPr>
        <w:ind w:left="1668" w:hanging="360"/>
      </w:pPr>
    </w:lvl>
    <w:lvl w:ilvl="2" w:tplc="041F001B" w:tentative="1">
      <w:start w:val="1"/>
      <w:numFmt w:val="lowerRoman"/>
      <w:lvlText w:val="%3."/>
      <w:lvlJc w:val="right"/>
      <w:pPr>
        <w:ind w:left="2388" w:hanging="180"/>
      </w:pPr>
    </w:lvl>
    <w:lvl w:ilvl="3" w:tplc="041F000F" w:tentative="1">
      <w:start w:val="1"/>
      <w:numFmt w:val="decimal"/>
      <w:lvlText w:val="%4."/>
      <w:lvlJc w:val="left"/>
      <w:pPr>
        <w:ind w:left="3108" w:hanging="360"/>
      </w:pPr>
    </w:lvl>
    <w:lvl w:ilvl="4" w:tplc="041F0019" w:tentative="1">
      <w:start w:val="1"/>
      <w:numFmt w:val="lowerLetter"/>
      <w:lvlText w:val="%5."/>
      <w:lvlJc w:val="left"/>
      <w:pPr>
        <w:ind w:left="3828" w:hanging="360"/>
      </w:pPr>
    </w:lvl>
    <w:lvl w:ilvl="5" w:tplc="041F001B" w:tentative="1">
      <w:start w:val="1"/>
      <w:numFmt w:val="lowerRoman"/>
      <w:lvlText w:val="%6."/>
      <w:lvlJc w:val="right"/>
      <w:pPr>
        <w:ind w:left="4548" w:hanging="180"/>
      </w:pPr>
    </w:lvl>
    <w:lvl w:ilvl="6" w:tplc="041F000F" w:tentative="1">
      <w:start w:val="1"/>
      <w:numFmt w:val="decimal"/>
      <w:lvlText w:val="%7."/>
      <w:lvlJc w:val="left"/>
      <w:pPr>
        <w:ind w:left="5268" w:hanging="360"/>
      </w:pPr>
    </w:lvl>
    <w:lvl w:ilvl="7" w:tplc="041F0019" w:tentative="1">
      <w:start w:val="1"/>
      <w:numFmt w:val="lowerLetter"/>
      <w:lvlText w:val="%8."/>
      <w:lvlJc w:val="left"/>
      <w:pPr>
        <w:ind w:left="5988" w:hanging="360"/>
      </w:pPr>
    </w:lvl>
    <w:lvl w:ilvl="8" w:tplc="041F001B" w:tentative="1">
      <w:start w:val="1"/>
      <w:numFmt w:val="lowerRoman"/>
      <w:lvlText w:val="%9."/>
      <w:lvlJc w:val="right"/>
      <w:pPr>
        <w:ind w:left="6708" w:hanging="180"/>
      </w:pPr>
    </w:lvl>
  </w:abstractNum>
  <w:abstractNum w:abstractNumId="22" w15:restartNumberingAfterBreak="0">
    <w:nsid w:val="4EAD7EA9"/>
    <w:multiLevelType w:val="hybridMultilevel"/>
    <w:tmpl w:val="C450E478"/>
    <w:lvl w:ilvl="0" w:tplc="041F001B">
      <w:start w:val="1"/>
      <w:numFmt w:val="lowerRoman"/>
      <w:lvlText w:val="%1."/>
      <w:lvlJc w:val="right"/>
      <w:pPr>
        <w:ind w:left="720" w:hanging="360"/>
      </w:pPr>
    </w:lvl>
    <w:lvl w:ilvl="1" w:tplc="041F0019">
      <w:start w:val="1"/>
      <w:numFmt w:val="lowerLetter"/>
      <w:lvlText w:val="%2."/>
      <w:lvlJc w:val="left"/>
      <w:pPr>
        <w:ind w:left="1440" w:hanging="360"/>
      </w:pPr>
    </w:lvl>
    <w:lvl w:ilvl="2" w:tplc="041F001B" w:tentative="1">
      <w:start w:val="1"/>
      <w:numFmt w:val="lowerRoman"/>
      <w:lvlText w:val="%3."/>
      <w:lvlJc w:val="right"/>
      <w:pPr>
        <w:ind w:left="2160" w:hanging="180"/>
      </w:pPr>
    </w:lvl>
    <w:lvl w:ilvl="3" w:tplc="041F000F" w:tentative="1">
      <w:start w:val="1"/>
      <w:numFmt w:val="decimal"/>
      <w:lvlText w:val="%4."/>
      <w:lvlJc w:val="left"/>
      <w:pPr>
        <w:ind w:left="2880" w:hanging="360"/>
      </w:pPr>
    </w:lvl>
    <w:lvl w:ilvl="4" w:tplc="041F0019" w:tentative="1">
      <w:start w:val="1"/>
      <w:numFmt w:val="lowerLetter"/>
      <w:lvlText w:val="%5."/>
      <w:lvlJc w:val="left"/>
      <w:pPr>
        <w:ind w:left="3600" w:hanging="360"/>
      </w:pPr>
    </w:lvl>
    <w:lvl w:ilvl="5" w:tplc="041F001B" w:tentative="1">
      <w:start w:val="1"/>
      <w:numFmt w:val="lowerRoman"/>
      <w:lvlText w:val="%6."/>
      <w:lvlJc w:val="right"/>
      <w:pPr>
        <w:ind w:left="4320" w:hanging="180"/>
      </w:pPr>
    </w:lvl>
    <w:lvl w:ilvl="6" w:tplc="041F000F" w:tentative="1">
      <w:start w:val="1"/>
      <w:numFmt w:val="decimal"/>
      <w:lvlText w:val="%7."/>
      <w:lvlJc w:val="left"/>
      <w:pPr>
        <w:ind w:left="5040" w:hanging="360"/>
      </w:pPr>
    </w:lvl>
    <w:lvl w:ilvl="7" w:tplc="041F0019" w:tentative="1">
      <w:start w:val="1"/>
      <w:numFmt w:val="lowerLetter"/>
      <w:lvlText w:val="%8."/>
      <w:lvlJc w:val="left"/>
      <w:pPr>
        <w:ind w:left="5760" w:hanging="360"/>
      </w:pPr>
    </w:lvl>
    <w:lvl w:ilvl="8" w:tplc="041F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3" w15:restartNumberingAfterBreak="0">
    <w:nsid w:val="5A786907"/>
    <w:multiLevelType w:val="hybridMultilevel"/>
    <w:tmpl w:val="54CC6DDA"/>
    <w:lvl w:ilvl="0" w:tplc="0DA85E48">
      <w:start w:val="1"/>
      <w:numFmt w:val="decimal"/>
      <w:lvlText w:val="%1."/>
      <w:lvlJc w:val="left"/>
      <w:pPr>
        <w:ind w:left="397" w:hanging="397"/>
      </w:pPr>
      <w:rPr>
        <w:rFonts w:cs="Times New Roman" w:hint="default"/>
        <w:b w:val="0"/>
        <w:i w:val="0"/>
        <w:sz w:val="24"/>
        <w:szCs w:val="24"/>
      </w:rPr>
    </w:lvl>
    <w:lvl w:ilvl="1" w:tplc="041F0019">
      <w:start w:val="1"/>
      <w:numFmt w:val="lowerLetter"/>
      <w:lvlText w:val="%2."/>
      <w:lvlJc w:val="left"/>
      <w:pPr>
        <w:ind w:left="1080" w:hanging="360"/>
      </w:pPr>
      <w:rPr>
        <w:rFonts w:cs="Times New Roman"/>
      </w:rPr>
    </w:lvl>
    <w:lvl w:ilvl="2" w:tplc="041F001B" w:tentative="1">
      <w:start w:val="1"/>
      <w:numFmt w:val="lowerRoman"/>
      <w:lvlText w:val="%3."/>
      <w:lvlJc w:val="right"/>
      <w:pPr>
        <w:ind w:left="1800" w:hanging="180"/>
      </w:pPr>
      <w:rPr>
        <w:rFonts w:cs="Times New Roman"/>
      </w:rPr>
    </w:lvl>
    <w:lvl w:ilvl="3" w:tplc="041F000F" w:tentative="1">
      <w:start w:val="1"/>
      <w:numFmt w:val="decimal"/>
      <w:lvlText w:val="%4."/>
      <w:lvlJc w:val="left"/>
      <w:pPr>
        <w:ind w:left="2520" w:hanging="360"/>
      </w:pPr>
      <w:rPr>
        <w:rFonts w:cs="Times New Roman"/>
      </w:rPr>
    </w:lvl>
    <w:lvl w:ilvl="4" w:tplc="041F0019" w:tentative="1">
      <w:start w:val="1"/>
      <w:numFmt w:val="lowerLetter"/>
      <w:lvlText w:val="%5."/>
      <w:lvlJc w:val="left"/>
      <w:pPr>
        <w:ind w:left="3240" w:hanging="360"/>
      </w:pPr>
      <w:rPr>
        <w:rFonts w:cs="Times New Roman"/>
      </w:rPr>
    </w:lvl>
    <w:lvl w:ilvl="5" w:tplc="041F001B" w:tentative="1">
      <w:start w:val="1"/>
      <w:numFmt w:val="lowerRoman"/>
      <w:lvlText w:val="%6."/>
      <w:lvlJc w:val="right"/>
      <w:pPr>
        <w:ind w:left="3960" w:hanging="180"/>
      </w:pPr>
      <w:rPr>
        <w:rFonts w:cs="Times New Roman"/>
      </w:rPr>
    </w:lvl>
    <w:lvl w:ilvl="6" w:tplc="041F000F" w:tentative="1">
      <w:start w:val="1"/>
      <w:numFmt w:val="decimal"/>
      <w:lvlText w:val="%7."/>
      <w:lvlJc w:val="left"/>
      <w:pPr>
        <w:ind w:left="4680" w:hanging="360"/>
      </w:pPr>
      <w:rPr>
        <w:rFonts w:cs="Times New Roman"/>
      </w:rPr>
    </w:lvl>
    <w:lvl w:ilvl="7" w:tplc="041F0019" w:tentative="1">
      <w:start w:val="1"/>
      <w:numFmt w:val="lowerLetter"/>
      <w:lvlText w:val="%8."/>
      <w:lvlJc w:val="left"/>
      <w:pPr>
        <w:ind w:left="5400" w:hanging="360"/>
      </w:pPr>
      <w:rPr>
        <w:rFonts w:cs="Times New Roman"/>
      </w:rPr>
    </w:lvl>
    <w:lvl w:ilvl="8" w:tplc="041F001B" w:tentative="1">
      <w:start w:val="1"/>
      <w:numFmt w:val="lowerRoman"/>
      <w:lvlText w:val="%9."/>
      <w:lvlJc w:val="right"/>
      <w:pPr>
        <w:ind w:left="6120" w:hanging="180"/>
      </w:pPr>
      <w:rPr>
        <w:rFonts w:cs="Times New Roman"/>
      </w:rPr>
    </w:lvl>
  </w:abstractNum>
  <w:abstractNum w:abstractNumId="24" w15:restartNumberingAfterBreak="0">
    <w:nsid w:val="686F290E"/>
    <w:multiLevelType w:val="hybridMultilevel"/>
    <w:tmpl w:val="8646AF8E"/>
    <w:lvl w:ilvl="0" w:tplc="041F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F0019" w:tentative="1">
      <w:start w:val="1"/>
      <w:numFmt w:val="lowerLetter"/>
      <w:lvlText w:val="%2."/>
      <w:lvlJc w:val="left"/>
      <w:pPr>
        <w:ind w:left="1440" w:hanging="360"/>
      </w:pPr>
    </w:lvl>
    <w:lvl w:ilvl="2" w:tplc="041F001B" w:tentative="1">
      <w:start w:val="1"/>
      <w:numFmt w:val="lowerRoman"/>
      <w:lvlText w:val="%3."/>
      <w:lvlJc w:val="right"/>
      <w:pPr>
        <w:ind w:left="2160" w:hanging="180"/>
      </w:pPr>
    </w:lvl>
    <w:lvl w:ilvl="3" w:tplc="041F000F" w:tentative="1">
      <w:start w:val="1"/>
      <w:numFmt w:val="decimal"/>
      <w:lvlText w:val="%4."/>
      <w:lvlJc w:val="left"/>
      <w:pPr>
        <w:ind w:left="2880" w:hanging="360"/>
      </w:pPr>
    </w:lvl>
    <w:lvl w:ilvl="4" w:tplc="041F0019" w:tentative="1">
      <w:start w:val="1"/>
      <w:numFmt w:val="lowerLetter"/>
      <w:lvlText w:val="%5."/>
      <w:lvlJc w:val="left"/>
      <w:pPr>
        <w:ind w:left="3600" w:hanging="360"/>
      </w:pPr>
    </w:lvl>
    <w:lvl w:ilvl="5" w:tplc="041F001B" w:tentative="1">
      <w:start w:val="1"/>
      <w:numFmt w:val="lowerRoman"/>
      <w:lvlText w:val="%6."/>
      <w:lvlJc w:val="right"/>
      <w:pPr>
        <w:ind w:left="4320" w:hanging="180"/>
      </w:pPr>
    </w:lvl>
    <w:lvl w:ilvl="6" w:tplc="041F000F" w:tentative="1">
      <w:start w:val="1"/>
      <w:numFmt w:val="decimal"/>
      <w:lvlText w:val="%7."/>
      <w:lvlJc w:val="left"/>
      <w:pPr>
        <w:ind w:left="5040" w:hanging="360"/>
      </w:pPr>
    </w:lvl>
    <w:lvl w:ilvl="7" w:tplc="041F0019" w:tentative="1">
      <w:start w:val="1"/>
      <w:numFmt w:val="lowerLetter"/>
      <w:lvlText w:val="%8."/>
      <w:lvlJc w:val="left"/>
      <w:pPr>
        <w:ind w:left="5760" w:hanging="360"/>
      </w:pPr>
    </w:lvl>
    <w:lvl w:ilvl="8" w:tplc="041F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6A185AF8"/>
    <w:multiLevelType w:val="hybridMultilevel"/>
    <w:tmpl w:val="35BCBE6A"/>
    <w:lvl w:ilvl="0" w:tplc="5172DAA6">
      <w:start w:val="1"/>
      <w:numFmt w:val="bullet"/>
      <w:lvlText w:val=""/>
      <w:lvlJc w:val="left"/>
      <w:pPr>
        <w:ind w:left="2610" w:hanging="360"/>
      </w:pPr>
      <w:rPr>
        <w:rFonts w:ascii="Wingdings" w:hAnsi="Wingdings" w:hint="default"/>
      </w:rPr>
    </w:lvl>
    <w:lvl w:ilvl="1" w:tplc="041F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F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F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F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F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F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F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F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6AE35D4E"/>
    <w:multiLevelType w:val="hybridMultilevel"/>
    <w:tmpl w:val="F6A6C6D2"/>
    <w:lvl w:ilvl="0" w:tplc="041F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F0019" w:tentative="1">
      <w:start w:val="1"/>
      <w:numFmt w:val="lowerLetter"/>
      <w:lvlText w:val="%2."/>
      <w:lvlJc w:val="left"/>
      <w:pPr>
        <w:ind w:left="1440" w:hanging="360"/>
      </w:pPr>
    </w:lvl>
    <w:lvl w:ilvl="2" w:tplc="041F001B" w:tentative="1">
      <w:start w:val="1"/>
      <w:numFmt w:val="lowerRoman"/>
      <w:lvlText w:val="%3."/>
      <w:lvlJc w:val="right"/>
      <w:pPr>
        <w:ind w:left="2160" w:hanging="180"/>
      </w:pPr>
    </w:lvl>
    <w:lvl w:ilvl="3" w:tplc="041F000F" w:tentative="1">
      <w:start w:val="1"/>
      <w:numFmt w:val="decimal"/>
      <w:lvlText w:val="%4."/>
      <w:lvlJc w:val="left"/>
      <w:pPr>
        <w:ind w:left="2880" w:hanging="360"/>
      </w:pPr>
    </w:lvl>
    <w:lvl w:ilvl="4" w:tplc="041F0019" w:tentative="1">
      <w:start w:val="1"/>
      <w:numFmt w:val="lowerLetter"/>
      <w:lvlText w:val="%5."/>
      <w:lvlJc w:val="left"/>
      <w:pPr>
        <w:ind w:left="3600" w:hanging="360"/>
      </w:pPr>
    </w:lvl>
    <w:lvl w:ilvl="5" w:tplc="041F001B" w:tentative="1">
      <w:start w:val="1"/>
      <w:numFmt w:val="lowerRoman"/>
      <w:lvlText w:val="%6."/>
      <w:lvlJc w:val="right"/>
      <w:pPr>
        <w:ind w:left="4320" w:hanging="180"/>
      </w:pPr>
    </w:lvl>
    <w:lvl w:ilvl="6" w:tplc="041F000F" w:tentative="1">
      <w:start w:val="1"/>
      <w:numFmt w:val="decimal"/>
      <w:lvlText w:val="%7."/>
      <w:lvlJc w:val="left"/>
      <w:pPr>
        <w:ind w:left="5040" w:hanging="360"/>
      </w:pPr>
    </w:lvl>
    <w:lvl w:ilvl="7" w:tplc="041F0019" w:tentative="1">
      <w:start w:val="1"/>
      <w:numFmt w:val="lowerLetter"/>
      <w:lvlText w:val="%8."/>
      <w:lvlJc w:val="left"/>
      <w:pPr>
        <w:ind w:left="5760" w:hanging="360"/>
      </w:pPr>
    </w:lvl>
    <w:lvl w:ilvl="8" w:tplc="041F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7" w15:restartNumberingAfterBreak="0">
    <w:nsid w:val="6BDD4BEE"/>
    <w:multiLevelType w:val="hybridMultilevel"/>
    <w:tmpl w:val="70AA8CC6"/>
    <w:lvl w:ilvl="0" w:tplc="219A713E">
      <w:start w:val="1"/>
      <w:numFmt w:val="bullet"/>
      <w:lvlText w:val=""/>
      <w:lvlJc w:val="left"/>
      <w:pPr>
        <w:ind w:left="1305" w:hanging="360"/>
      </w:pPr>
      <w:rPr>
        <w:rFonts w:ascii="Wingdings" w:hAnsi="Wingdings" w:hint="default"/>
      </w:rPr>
    </w:lvl>
    <w:lvl w:ilvl="1" w:tplc="041F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F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F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F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F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F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F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F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6D9E1FEC"/>
    <w:multiLevelType w:val="hybridMultilevel"/>
    <w:tmpl w:val="8F5414CA"/>
    <w:lvl w:ilvl="0" w:tplc="26C80D9E">
      <w:start w:val="1"/>
      <w:numFmt w:val="bullet"/>
      <w:lvlText w:val=""/>
      <w:lvlJc w:val="left"/>
      <w:pPr>
        <w:ind w:left="1287" w:hanging="360"/>
      </w:pPr>
      <w:rPr>
        <w:rFonts w:ascii="Wingdings" w:hAnsi="Wingdings" w:hint="default"/>
      </w:rPr>
    </w:lvl>
    <w:lvl w:ilvl="1" w:tplc="041F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F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F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F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F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F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F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F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6F933706"/>
    <w:multiLevelType w:val="hybridMultilevel"/>
    <w:tmpl w:val="1D78FBC8"/>
    <w:lvl w:ilvl="0" w:tplc="09F43692">
      <w:start w:val="1"/>
      <w:numFmt w:val="lowerRoman"/>
      <w:lvlText w:val="%1)"/>
      <w:lvlJc w:val="left"/>
      <w:pPr>
        <w:ind w:left="720" w:hanging="360"/>
      </w:pPr>
      <w:rPr>
        <w:rFonts w:hint="default"/>
      </w:rPr>
    </w:lvl>
    <w:lvl w:ilvl="1" w:tplc="041F0019">
      <w:start w:val="1"/>
      <w:numFmt w:val="lowerLetter"/>
      <w:lvlText w:val="%2."/>
      <w:lvlJc w:val="left"/>
      <w:pPr>
        <w:ind w:left="1440" w:hanging="360"/>
      </w:pPr>
    </w:lvl>
    <w:lvl w:ilvl="2" w:tplc="041F001B" w:tentative="1">
      <w:start w:val="1"/>
      <w:numFmt w:val="lowerRoman"/>
      <w:lvlText w:val="%3."/>
      <w:lvlJc w:val="right"/>
      <w:pPr>
        <w:ind w:left="2160" w:hanging="180"/>
      </w:pPr>
    </w:lvl>
    <w:lvl w:ilvl="3" w:tplc="041F000F" w:tentative="1">
      <w:start w:val="1"/>
      <w:numFmt w:val="decimal"/>
      <w:lvlText w:val="%4."/>
      <w:lvlJc w:val="left"/>
      <w:pPr>
        <w:ind w:left="2880" w:hanging="360"/>
      </w:pPr>
    </w:lvl>
    <w:lvl w:ilvl="4" w:tplc="041F0019" w:tentative="1">
      <w:start w:val="1"/>
      <w:numFmt w:val="lowerLetter"/>
      <w:lvlText w:val="%5."/>
      <w:lvlJc w:val="left"/>
      <w:pPr>
        <w:ind w:left="3600" w:hanging="360"/>
      </w:pPr>
    </w:lvl>
    <w:lvl w:ilvl="5" w:tplc="041F001B" w:tentative="1">
      <w:start w:val="1"/>
      <w:numFmt w:val="lowerRoman"/>
      <w:lvlText w:val="%6."/>
      <w:lvlJc w:val="right"/>
      <w:pPr>
        <w:ind w:left="4320" w:hanging="180"/>
      </w:pPr>
    </w:lvl>
    <w:lvl w:ilvl="6" w:tplc="041F000F" w:tentative="1">
      <w:start w:val="1"/>
      <w:numFmt w:val="decimal"/>
      <w:lvlText w:val="%7."/>
      <w:lvlJc w:val="left"/>
      <w:pPr>
        <w:ind w:left="5040" w:hanging="360"/>
      </w:pPr>
    </w:lvl>
    <w:lvl w:ilvl="7" w:tplc="041F0019" w:tentative="1">
      <w:start w:val="1"/>
      <w:numFmt w:val="lowerLetter"/>
      <w:lvlText w:val="%8."/>
      <w:lvlJc w:val="left"/>
      <w:pPr>
        <w:ind w:left="5760" w:hanging="360"/>
      </w:pPr>
    </w:lvl>
    <w:lvl w:ilvl="8" w:tplc="041F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0" w15:restartNumberingAfterBreak="0">
    <w:nsid w:val="718F54BE"/>
    <w:multiLevelType w:val="hybridMultilevel"/>
    <w:tmpl w:val="7E1C6E1E"/>
    <w:lvl w:ilvl="0" w:tplc="041F000F">
      <w:start w:val="1"/>
      <w:numFmt w:val="decimal"/>
      <w:lvlText w:val="%1."/>
      <w:lvlJc w:val="left"/>
      <w:pPr>
        <w:ind w:left="720" w:hanging="360"/>
      </w:pPr>
      <w:rPr>
        <w:rFonts w:cs="Times New Roman" w:hint="default"/>
        <w:color w:val="auto"/>
      </w:rPr>
    </w:lvl>
    <w:lvl w:ilvl="1" w:tplc="041F0019" w:tentative="1">
      <w:start w:val="1"/>
      <w:numFmt w:val="lowerLetter"/>
      <w:lvlText w:val="%2."/>
      <w:lvlJc w:val="left"/>
      <w:pPr>
        <w:ind w:left="1440" w:hanging="360"/>
      </w:pPr>
      <w:rPr>
        <w:rFonts w:cs="Times New Roman"/>
      </w:rPr>
    </w:lvl>
    <w:lvl w:ilvl="2" w:tplc="041F001B" w:tentative="1">
      <w:start w:val="1"/>
      <w:numFmt w:val="lowerRoman"/>
      <w:lvlText w:val="%3."/>
      <w:lvlJc w:val="right"/>
      <w:pPr>
        <w:ind w:left="2160" w:hanging="180"/>
      </w:pPr>
      <w:rPr>
        <w:rFonts w:cs="Times New Roman"/>
      </w:rPr>
    </w:lvl>
    <w:lvl w:ilvl="3" w:tplc="041F000F" w:tentative="1">
      <w:start w:val="1"/>
      <w:numFmt w:val="decimal"/>
      <w:lvlText w:val="%4."/>
      <w:lvlJc w:val="left"/>
      <w:pPr>
        <w:ind w:left="2880" w:hanging="360"/>
      </w:pPr>
      <w:rPr>
        <w:rFonts w:cs="Times New Roman"/>
      </w:rPr>
    </w:lvl>
    <w:lvl w:ilvl="4" w:tplc="041F0019" w:tentative="1">
      <w:start w:val="1"/>
      <w:numFmt w:val="lowerLetter"/>
      <w:lvlText w:val="%5."/>
      <w:lvlJc w:val="left"/>
      <w:pPr>
        <w:ind w:left="3600" w:hanging="360"/>
      </w:pPr>
      <w:rPr>
        <w:rFonts w:cs="Times New Roman"/>
      </w:rPr>
    </w:lvl>
    <w:lvl w:ilvl="5" w:tplc="041F001B" w:tentative="1">
      <w:start w:val="1"/>
      <w:numFmt w:val="lowerRoman"/>
      <w:lvlText w:val="%6."/>
      <w:lvlJc w:val="right"/>
      <w:pPr>
        <w:ind w:left="4320" w:hanging="180"/>
      </w:pPr>
      <w:rPr>
        <w:rFonts w:cs="Times New Roman"/>
      </w:rPr>
    </w:lvl>
    <w:lvl w:ilvl="6" w:tplc="041F000F" w:tentative="1">
      <w:start w:val="1"/>
      <w:numFmt w:val="decimal"/>
      <w:lvlText w:val="%7."/>
      <w:lvlJc w:val="left"/>
      <w:pPr>
        <w:ind w:left="5040" w:hanging="360"/>
      </w:pPr>
      <w:rPr>
        <w:rFonts w:cs="Times New Roman"/>
      </w:rPr>
    </w:lvl>
    <w:lvl w:ilvl="7" w:tplc="041F0019" w:tentative="1">
      <w:start w:val="1"/>
      <w:numFmt w:val="lowerLetter"/>
      <w:lvlText w:val="%8."/>
      <w:lvlJc w:val="left"/>
      <w:pPr>
        <w:ind w:left="5760" w:hanging="360"/>
      </w:pPr>
      <w:rPr>
        <w:rFonts w:cs="Times New Roman"/>
      </w:rPr>
    </w:lvl>
    <w:lvl w:ilvl="8" w:tplc="041F001B" w:tentative="1">
      <w:start w:val="1"/>
      <w:numFmt w:val="lowerRoman"/>
      <w:lvlText w:val="%9."/>
      <w:lvlJc w:val="right"/>
      <w:pPr>
        <w:ind w:left="6480" w:hanging="180"/>
      </w:pPr>
      <w:rPr>
        <w:rFonts w:cs="Times New Roman"/>
      </w:rPr>
    </w:lvl>
  </w:abstractNum>
  <w:abstractNum w:abstractNumId="31" w15:restartNumberingAfterBreak="0">
    <w:nsid w:val="728A786C"/>
    <w:multiLevelType w:val="hybridMultilevel"/>
    <w:tmpl w:val="0E649032"/>
    <w:lvl w:ilvl="0" w:tplc="041F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F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1F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F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F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1F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F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F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1F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767B2AE1"/>
    <w:multiLevelType w:val="hybridMultilevel"/>
    <w:tmpl w:val="4F04B374"/>
    <w:lvl w:ilvl="0" w:tplc="041F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F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F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F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F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F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F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F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F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7D3115AF"/>
    <w:multiLevelType w:val="hybridMultilevel"/>
    <w:tmpl w:val="0B62FFF4"/>
    <w:lvl w:ilvl="0" w:tplc="041F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F0019" w:tentative="1">
      <w:start w:val="1"/>
      <w:numFmt w:val="lowerLetter"/>
      <w:lvlText w:val="%2."/>
      <w:lvlJc w:val="left"/>
      <w:pPr>
        <w:ind w:left="1440" w:hanging="360"/>
      </w:pPr>
    </w:lvl>
    <w:lvl w:ilvl="2" w:tplc="041F001B" w:tentative="1">
      <w:start w:val="1"/>
      <w:numFmt w:val="lowerRoman"/>
      <w:lvlText w:val="%3."/>
      <w:lvlJc w:val="right"/>
      <w:pPr>
        <w:ind w:left="2160" w:hanging="180"/>
      </w:pPr>
    </w:lvl>
    <w:lvl w:ilvl="3" w:tplc="041F000F" w:tentative="1">
      <w:start w:val="1"/>
      <w:numFmt w:val="decimal"/>
      <w:lvlText w:val="%4."/>
      <w:lvlJc w:val="left"/>
      <w:pPr>
        <w:ind w:left="2880" w:hanging="360"/>
      </w:pPr>
    </w:lvl>
    <w:lvl w:ilvl="4" w:tplc="041F0019" w:tentative="1">
      <w:start w:val="1"/>
      <w:numFmt w:val="lowerLetter"/>
      <w:lvlText w:val="%5."/>
      <w:lvlJc w:val="left"/>
      <w:pPr>
        <w:ind w:left="3600" w:hanging="360"/>
      </w:pPr>
    </w:lvl>
    <w:lvl w:ilvl="5" w:tplc="041F001B" w:tentative="1">
      <w:start w:val="1"/>
      <w:numFmt w:val="lowerRoman"/>
      <w:lvlText w:val="%6."/>
      <w:lvlJc w:val="right"/>
      <w:pPr>
        <w:ind w:left="4320" w:hanging="180"/>
      </w:pPr>
    </w:lvl>
    <w:lvl w:ilvl="6" w:tplc="041F000F" w:tentative="1">
      <w:start w:val="1"/>
      <w:numFmt w:val="decimal"/>
      <w:lvlText w:val="%7."/>
      <w:lvlJc w:val="left"/>
      <w:pPr>
        <w:ind w:left="5040" w:hanging="360"/>
      </w:pPr>
    </w:lvl>
    <w:lvl w:ilvl="7" w:tplc="041F0019" w:tentative="1">
      <w:start w:val="1"/>
      <w:numFmt w:val="lowerLetter"/>
      <w:lvlText w:val="%8."/>
      <w:lvlJc w:val="left"/>
      <w:pPr>
        <w:ind w:left="5760" w:hanging="360"/>
      </w:pPr>
    </w:lvl>
    <w:lvl w:ilvl="8" w:tplc="041F001B" w:tentative="1">
      <w:start w:val="1"/>
      <w:numFmt w:val="lowerRoman"/>
      <w:lvlText w:val="%9."/>
      <w:lvlJc w:val="right"/>
      <w:pPr>
        <w:ind w:left="6480" w:hanging="180"/>
      </w:pPr>
    </w:lvl>
  </w:abstractNum>
  <w:num w:numId="1">
    <w:abstractNumId w:val="5"/>
  </w:num>
  <w:num w:numId="2">
    <w:abstractNumId w:val="23"/>
  </w:num>
  <w:num w:numId="3">
    <w:abstractNumId w:val="20"/>
  </w:num>
  <w:num w:numId="4">
    <w:abstractNumId w:val="31"/>
  </w:num>
  <w:num w:numId="5">
    <w:abstractNumId w:val="11"/>
  </w:num>
  <w:num w:numId="6">
    <w:abstractNumId w:val="3"/>
  </w:num>
  <w:num w:numId="7">
    <w:abstractNumId w:val="6"/>
  </w:num>
  <w:num w:numId="8">
    <w:abstractNumId w:val="30"/>
  </w:num>
  <w:num w:numId="9">
    <w:abstractNumId w:val="15"/>
  </w:num>
  <w:num w:numId="10">
    <w:abstractNumId w:val="13"/>
  </w:num>
  <w:num w:numId="11">
    <w:abstractNumId w:val="10"/>
  </w:num>
  <w:num w:numId="12">
    <w:abstractNumId w:val="28"/>
  </w:num>
  <w:num w:numId="13">
    <w:abstractNumId w:val="8"/>
  </w:num>
  <w:num w:numId="14">
    <w:abstractNumId w:val="18"/>
  </w:num>
  <w:num w:numId="15">
    <w:abstractNumId w:val="27"/>
  </w:num>
  <w:num w:numId="16">
    <w:abstractNumId w:val="25"/>
  </w:num>
  <w:num w:numId="17">
    <w:abstractNumId w:val="1"/>
  </w:num>
  <w:num w:numId="18">
    <w:abstractNumId w:val="32"/>
  </w:num>
  <w:num w:numId="19">
    <w:abstractNumId w:val="0"/>
  </w:num>
  <w:num w:numId="20">
    <w:abstractNumId w:val="22"/>
  </w:num>
  <w:num w:numId="21">
    <w:abstractNumId w:val="21"/>
  </w:num>
  <w:num w:numId="22">
    <w:abstractNumId w:val="29"/>
  </w:num>
  <w:num w:numId="23">
    <w:abstractNumId w:val="2"/>
  </w:num>
  <w:num w:numId="24">
    <w:abstractNumId w:val="12"/>
  </w:num>
  <w:num w:numId="25">
    <w:abstractNumId w:val="33"/>
  </w:num>
  <w:num w:numId="26">
    <w:abstractNumId w:val="9"/>
  </w:num>
  <w:num w:numId="27">
    <w:abstractNumId w:val="19"/>
  </w:num>
  <w:num w:numId="28">
    <w:abstractNumId w:val="17"/>
  </w:num>
  <w:num w:numId="29">
    <w:abstractNumId w:val="26"/>
  </w:num>
  <w:num w:numId="30">
    <w:abstractNumId w:val="16"/>
  </w:num>
  <w:num w:numId="31">
    <w:abstractNumId w:val="7"/>
  </w:num>
  <w:num w:numId="32">
    <w:abstractNumId w:val="4"/>
  </w:num>
  <w:num w:numId="33">
    <w:abstractNumId w:val="24"/>
  </w:num>
  <w:num w:numId="34">
    <w:abstractNumId w:val="14"/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15:person w15:author="SBTÜ">
    <w15:presenceInfo w15:providerId="None" w15:userId="SBTÜ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proofState w:spelling="clean" w:grammar="clean"/>
  <w:defaultTabStop w:val="708"/>
  <w:hyphenationZone w:val="425"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04B32"/>
    <w:rsid w:val="0019535D"/>
    <w:rsid w:val="001F775A"/>
    <w:rsid w:val="00204B32"/>
    <w:rsid w:val="007E098F"/>
    <w:rsid w:val="00C529B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tr-TR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,"/>
  <w:listSeparator w:val=";"/>
  <w14:docId w14:val="17345CB6"/>
  <w14:defaultImageDpi w14:val="32767"/>
  <w15:chartTrackingRefBased/>
  <w15:docId w15:val="{100BF394-A9E1-46BE-9CB3-1F6613DE683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2"/>
        <w:szCs w:val="22"/>
        <w:lang w:val="tr-TR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5">
    <w:lsdException w:name="Normal" w:uiPriority="1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1" w:unhideWhenUsed="1" w:qFormat="1"/>
    <w:lsdException w:name="heading 5" w:semiHidden="1" w:unhideWhenUsed="1" w:qFormat="1"/>
    <w:lsdException w:name="heading 6" w:semiHidden="1" w:uiPriority="0" w:unhideWhenUsed="1" w:qFormat="1"/>
    <w:lsdException w:name="heading 7" w:semiHidden="1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0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3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2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uiPriority w:val="1"/>
    <w:qFormat/>
    <w:rsid w:val="007E098F"/>
    <w:pPr>
      <w:spacing w:after="120" w:line="360" w:lineRule="auto"/>
      <w:jc w:val="both"/>
    </w:pPr>
    <w:rPr>
      <w:rFonts w:ascii="Times New Roman" w:hAnsi="Times New Roman"/>
      <w:sz w:val="24"/>
      <w:szCs w:val="24"/>
    </w:rPr>
  </w:style>
  <w:style w:type="paragraph" w:styleId="Balk1">
    <w:name w:val="heading 1"/>
    <w:basedOn w:val="Normal"/>
    <w:next w:val="Normal"/>
    <w:link w:val="Balk1Char"/>
    <w:qFormat/>
    <w:rsid w:val="007E098F"/>
    <w:pPr>
      <w:spacing w:after="0"/>
      <w:outlineLvl w:val="0"/>
    </w:pPr>
    <w:rPr>
      <w:rFonts w:cs="Times New Roman"/>
      <w:b/>
      <w:sz w:val="28"/>
    </w:rPr>
  </w:style>
  <w:style w:type="paragraph" w:styleId="Balk2">
    <w:name w:val="heading 2"/>
    <w:basedOn w:val="Normal"/>
    <w:next w:val="Normal"/>
    <w:link w:val="Balk2Char"/>
    <w:qFormat/>
    <w:rsid w:val="007E098F"/>
    <w:pPr>
      <w:keepNext/>
      <w:tabs>
        <w:tab w:val="left" w:pos="170"/>
      </w:tabs>
      <w:spacing w:after="0"/>
      <w:outlineLvl w:val="1"/>
    </w:pPr>
    <w:rPr>
      <w:rFonts w:eastAsia="Times New Roman" w:cs="Times New Roman"/>
      <w:b/>
      <w:lang w:eastAsia="tr-TR"/>
    </w:rPr>
  </w:style>
  <w:style w:type="paragraph" w:styleId="Balk3">
    <w:name w:val="heading 3"/>
    <w:basedOn w:val="Normal"/>
    <w:next w:val="Normal"/>
    <w:link w:val="Balk3Char"/>
    <w:qFormat/>
    <w:rsid w:val="007E098F"/>
    <w:pPr>
      <w:keepNext/>
      <w:tabs>
        <w:tab w:val="left" w:pos="170"/>
      </w:tabs>
      <w:spacing w:after="0"/>
      <w:outlineLvl w:val="2"/>
    </w:pPr>
    <w:rPr>
      <w:rFonts w:eastAsia="Times New Roman" w:cs="Times New Roman"/>
      <w:b/>
      <w:lang w:eastAsia="tr-TR"/>
    </w:rPr>
  </w:style>
  <w:style w:type="paragraph" w:styleId="Balk4">
    <w:name w:val="heading 4"/>
    <w:basedOn w:val="Normal"/>
    <w:next w:val="Normal"/>
    <w:link w:val="Balk4Char"/>
    <w:uiPriority w:val="1"/>
    <w:unhideWhenUsed/>
    <w:rsid w:val="007E098F"/>
    <w:pPr>
      <w:keepNext/>
      <w:tabs>
        <w:tab w:val="left" w:pos="284"/>
      </w:tabs>
      <w:spacing w:after="0"/>
      <w:outlineLvl w:val="3"/>
    </w:pPr>
    <w:rPr>
      <w:rFonts w:eastAsia="Times New Roman" w:cs="Arial"/>
      <w:szCs w:val="20"/>
      <w:u w:val="single"/>
      <w:lang w:eastAsia="tr-TR"/>
    </w:rPr>
  </w:style>
  <w:style w:type="paragraph" w:styleId="Balk5">
    <w:name w:val="heading 5"/>
    <w:basedOn w:val="Normal"/>
    <w:next w:val="Normal"/>
    <w:link w:val="Balk5Char"/>
    <w:uiPriority w:val="99"/>
    <w:semiHidden/>
    <w:qFormat/>
    <w:rsid w:val="007E098F"/>
    <w:pPr>
      <w:keepNext/>
      <w:keepLines/>
      <w:spacing w:before="120" w:after="240" w:line="240" w:lineRule="auto"/>
      <w:outlineLvl w:val="4"/>
    </w:pPr>
    <w:rPr>
      <w:rFonts w:eastAsia="Times New Roman" w:cs="Times New Roman"/>
      <w:b/>
      <w:color w:val="000000"/>
      <w:lang w:eastAsia="tr-TR"/>
    </w:rPr>
  </w:style>
  <w:style w:type="paragraph" w:styleId="Balk6">
    <w:name w:val="heading 6"/>
    <w:aliases w:val="Başlık Altı çizili"/>
    <w:basedOn w:val="Normal"/>
    <w:next w:val="Normal"/>
    <w:link w:val="Balk6Char"/>
    <w:unhideWhenUsed/>
    <w:rsid w:val="007E098F"/>
    <w:pPr>
      <w:keepNext/>
      <w:tabs>
        <w:tab w:val="left" w:pos="284"/>
      </w:tabs>
      <w:spacing w:after="0"/>
      <w:outlineLvl w:val="5"/>
    </w:pPr>
    <w:rPr>
      <w:rFonts w:eastAsia="Times New Roman" w:cs="Arial"/>
      <w:szCs w:val="20"/>
      <w:u w:val="single"/>
      <w:lang w:eastAsia="tr-TR"/>
    </w:rPr>
  </w:style>
  <w:style w:type="paragraph" w:styleId="Balk7">
    <w:name w:val="heading 7"/>
    <w:aliases w:val="Atıf 2"/>
    <w:basedOn w:val="Normal"/>
    <w:next w:val="Normal"/>
    <w:link w:val="Balk7Char"/>
    <w:uiPriority w:val="99"/>
    <w:semiHidden/>
    <w:qFormat/>
    <w:rsid w:val="007E098F"/>
    <w:pPr>
      <w:keepNext/>
      <w:keepLines/>
      <w:spacing w:before="200" w:after="0" w:line="240" w:lineRule="auto"/>
      <w:outlineLvl w:val="6"/>
    </w:pPr>
    <w:rPr>
      <w:rFonts w:eastAsia="Times New Roman" w:cs="Times New Roman"/>
      <w:i/>
      <w:iCs/>
      <w:color w:val="000000"/>
      <w:lang w:eastAsia="tr-TR"/>
    </w:rPr>
  </w:style>
  <w:style w:type="character" w:default="1" w:styleId="VarsaylanParagrafYazTipi">
    <w:name w:val="Default Paragraph Font"/>
    <w:uiPriority w:val="1"/>
    <w:semiHidden/>
    <w:unhideWhenUsed/>
  </w:style>
  <w:style w:type="table" w:default="1" w:styleId="NormalTablo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ListeYok">
    <w:name w:val="No List"/>
    <w:uiPriority w:val="99"/>
    <w:semiHidden/>
    <w:unhideWhenUsed/>
  </w:style>
  <w:style w:type="character" w:customStyle="1" w:styleId="Balk1Char">
    <w:name w:val="Başlık 1 Char"/>
    <w:basedOn w:val="VarsaylanParagrafYazTipi"/>
    <w:link w:val="Balk1"/>
    <w:rsid w:val="007E098F"/>
    <w:rPr>
      <w:rFonts w:ascii="Times New Roman" w:hAnsi="Times New Roman" w:cs="Times New Roman"/>
      <w:b/>
      <w:sz w:val="28"/>
      <w:szCs w:val="24"/>
    </w:rPr>
  </w:style>
  <w:style w:type="character" w:customStyle="1" w:styleId="Balk2Char">
    <w:name w:val="Başlık 2 Char"/>
    <w:basedOn w:val="VarsaylanParagrafYazTipi"/>
    <w:link w:val="Balk2"/>
    <w:rsid w:val="007E098F"/>
    <w:rPr>
      <w:rFonts w:ascii="Times New Roman" w:eastAsia="Times New Roman" w:hAnsi="Times New Roman" w:cs="Times New Roman"/>
      <w:b/>
      <w:sz w:val="24"/>
      <w:szCs w:val="24"/>
      <w:lang w:eastAsia="tr-TR"/>
    </w:rPr>
  </w:style>
  <w:style w:type="character" w:customStyle="1" w:styleId="Balk3Char">
    <w:name w:val="Başlık 3 Char"/>
    <w:basedOn w:val="VarsaylanParagrafYazTipi"/>
    <w:link w:val="Balk3"/>
    <w:rsid w:val="007E098F"/>
    <w:rPr>
      <w:rFonts w:ascii="Times New Roman" w:eastAsia="Times New Roman" w:hAnsi="Times New Roman" w:cs="Times New Roman"/>
      <w:b/>
      <w:sz w:val="24"/>
      <w:szCs w:val="24"/>
      <w:lang w:eastAsia="tr-TR"/>
    </w:rPr>
  </w:style>
  <w:style w:type="character" w:customStyle="1" w:styleId="Balk4Char">
    <w:name w:val="Başlık 4 Char"/>
    <w:basedOn w:val="VarsaylanParagrafYazTipi"/>
    <w:link w:val="Balk4"/>
    <w:uiPriority w:val="1"/>
    <w:rsid w:val="007E098F"/>
    <w:rPr>
      <w:rFonts w:ascii="Times New Roman" w:eastAsia="Times New Roman" w:hAnsi="Times New Roman" w:cs="Arial"/>
      <w:sz w:val="24"/>
      <w:szCs w:val="20"/>
      <w:u w:val="single"/>
      <w:lang w:eastAsia="tr-TR"/>
    </w:rPr>
  </w:style>
  <w:style w:type="character" w:customStyle="1" w:styleId="Balk5Char">
    <w:name w:val="Başlık 5 Char"/>
    <w:basedOn w:val="VarsaylanParagrafYazTipi"/>
    <w:link w:val="Balk5"/>
    <w:uiPriority w:val="99"/>
    <w:semiHidden/>
    <w:rsid w:val="007E098F"/>
    <w:rPr>
      <w:rFonts w:ascii="Times New Roman" w:eastAsia="Times New Roman" w:hAnsi="Times New Roman" w:cs="Times New Roman"/>
      <w:b/>
      <w:color w:val="000000"/>
      <w:sz w:val="24"/>
      <w:szCs w:val="24"/>
      <w:lang w:eastAsia="tr-TR"/>
    </w:rPr>
  </w:style>
  <w:style w:type="character" w:customStyle="1" w:styleId="Balk6Char">
    <w:name w:val="Başlık 6 Char"/>
    <w:aliases w:val="Başlık Altı çizili Char"/>
    <w:basedOn w:val="VarsaylanParagrafYazTipi"/>
    <w:link w:val="Balk6"/>
    <w:rsid w:val="007E098F"/>
    <w:rPr>
      <w:rFonts w:ascii="Times New Roman" w:eastAsia="Times New Roman" w:hAnsi="Times New Roman" w:cs="Arial"/>
      <w:sz w:val="24"/>
      <w:szCs w:val="20"/>
      <w:u w:val="single"/>
      <w:lang w:eastAsia="tr-TR"/>
    </w:rPr>
  </w:style>
  <w:style w:type="character" w:customStyle="1" w:styleId="Balk7Char">
    <w:name w:val="Başlık 7 Char"/>
    <w:aliases w:val="Atıf 2 Char"/>
    <w:basedOn w:val="VarsaylanParagrafYazTipi"/>
    <w:link w:val="Balk7"/>
    <w:uiPriority w:val="99"/>
    <w:semiHidden/>
    <w:rsid w:val="007E098F"/>
    <w:rPr>
      <w:rFonts w:ascii="Times New Roman" w:eastAsia="Times New Roman" w:hAnsi="Times New Roman" w:cs="Times New Roman"/>
      <w:i/>
      <w:iCs/>
      <w:color w:val="000000"/>
      <w:sz w:val="24"/>
      <w:szCs w:val="24"/>
      <w:lang w:eastAsia="tr-TR"/>
    </w:rPr>
  </w:style>
  <w:style w:type="paragraph" w:styleId="GvdeMetni">
    <w:name w:val="Body Text"/>
    <w:basedOn w:val="Normal"/>
    <w:link w:val="GvdeMetniChar"/>
    <w:uiPriority w:val="3"/>
    <w:unhideWhenUsed/>
    <w:rsid w:val="007E098F"/>
    <w:pPr>
      <w:widowControl w:val="0"/>
      <w:suppressAutoHyphens/>
      <w:spacing w:line="240" w:lineRule="auto"/>
    </w:pPr>
    <w:rPr>
      <w:rFonts w:eastAsia="SimSun" w:cs="Tahoma"/>
      <w:kern w:val="1"/>
      <w:lang w:eastAsia="hi-IN" w:bidi="hi-IN"/>
    </w:rPr>
  </w:style>
  <w:style w:type="character" w:customStyle="1" w:styleId="GvdeMetniChar">
    <w:name w:val="Gövde Metni Char"/>
    <w:basedOn w:val="VarsaylanParagrafYazTipi"/>
    <w:link w:val="GvdeMetni"/>
    <w:uiPriority w:val="3"/>
    <w:rsid w:val="007E098F"/>
    <w:rPr>
      <w:rFonts w:ascii="Times New Roman" w:eastAsia="SimSun" w:hAnsi="Times New Roman" w:cs="Tahoma"/>
      <w:kern w:val="1"/>
      <w:sz w:val="24"/>
      <w:szCs w:val="24"/>
      <w:lang w:eastAsia="hi-IN" w:bidi="hi-IN"/>
    </w:rPr>
  </w:style>
  <w:style w:type="character" w:styleId="Kpr">
    <w:name w:val="Hyperlink"/>
    <w:basedOn w:val="VarsaylanParagrafYazTipi"/>
    <w:uiPriority w:val="99"/>
    <w:rsid w:val="007E098F"/>
    <w:rPr>
      <w:color w:val="0000FF"/>
      <w:u w:val="single"/>
    </w:rPr>
  </w:style>
  <w:style w:type="paragraph" w:styleId="ListeParagraf">
    <w:name w:val="List Paragraph"/>
    <w:basedOn w:val="Normal"/>
    <w:uiPriority w:val="34"/>
    <w:qFormat/>
    <w:rsid w:val="007E098F"/>
    <w:pPr>
      <w:spacing w:line="276" w:lineRule="auto"/>
      <w:ind w:left="720"/>
      <w:contextualSpacing/>
    </w:pPr>
    <w:rPr>
      <w:rFonts w:ascii="Calibri" w:eastAsia="Calibri" w:hAnsi="Calibri" w:cs="Times New Roman"/>
    </w:rPr>
  </w:style>
  <w:style w:type="table" w:styleId="TabloKlavuzu">
    <w:name w:val="Table Grid"/>
    <w:basedOn w:val="NormalTablo"/>
    <w:uiPriority w:val="59"/>
    <w:rsid w:val="007E098F"/>
    <w:pPr>
      <w:spacing w:after="0" w:line="240" w:lineRule="auto"/>
    </w:pPr>
    <w:rPr>
      <w:rFonts w:ascii="Times New Roman" w:hAnsi="Times New Roman"/>
      <w:sz w:val="24"/>
      <w:szCs w:val="24"/>
    </w:rPr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</w:style>
  <w:style w:type="table" w:customStyle="1" w:styleId="LightShading1">
    <w:name w:val="Light Shading1"/>
    <w:basedOn w:val="NormalTablo"/>
    <w:uiPriority w:val="60"/>
    <w:rsid w:val="007E098F"/>
    <w:pPr>
      <w:spacing w:after="0" w:line="240" w:lineRule="auto"/>
    </w:pPr>
    <w:rPr>
      <w:rFonts w:ascii="Times New Roman" w:hAnsi="Times New Roman"/>
      <w:color w:val="000000" w:themeColor="text1" w:themeShade="BF"/>
      <w:sz w:val="24"/>
      <w:szCs w:val="24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customStyle="1" w:styleId="LightShading-Accent11">
    <w:name w:val="Light Shading - Accent 11"/>
    <w:basedOn w:val="NormalTablo"/>
    <w:uiPriority w:val="60"/>
    <w:rsid w:val="007E098F"/>
    <w:pPr>
      <w:spacing w:after="0" w:line="240" w:lineRule="auto"/>
    </w:pPr>
    <w:rPr>
      <w:rFonts w:ascii="Times New Roman" w:hAnsi="Times New Roman"/>
      <w:color w:val="2F5496" w:themeColor="accent1" w:themeShade="BF"/>
      <w:sz w:val="24"/>
      <w:szCs w:val="24"/>
    </w:rPr>
    <w:tblPr>
      <w:tblStyleRowBandSize w:val="1"/>
      <w:tblStyleColBandSize w:val="1"/>
      <w:tblBorders>
        <w:top w:val="single" w:sz="8" w:space="0" w:color="4472C4" w:themeColor="accent1"/>
        <w:bottom w:val="single" w:sz="8" w:space="0" w:color="4472C4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472C4" w:themeColor="accent1"/>
          <w:left w:val="nil"/>
          <w:bottom w:val="single" w:sz="8" w:space="0" w:color="4472C4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472C4" w:themeColor="accent1"/>
          <w:left w:val="nil"/>
          <w:bottom w:val="single" w:sz="8" w:space="0" w:color="4472C4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0DBF0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0DBF0" w:themeFill="accent1" w:themeFillTint="3F"/>
      </w:tcPr>
    </w:tblStylePr>
  </w:style>
  <w:style w:type="paragraph" w:customStyle="1" w:styleId="izelgeyazs">
    <w:name w:val="Çizelge yazısı"/>
    <w:basedOn w:val="Normal"/>
    <w:qFormat/>
    <w:rsid w:val="007E098F"/>
    <w:pPr>
      <w:tabs>
        <w:tab w:val="left" w:pos="1035"/>
      </w:tabs>
      <w:spacing w:after="0" w:line="240" w:lineRule="auto"/>
    </w:pPr>
    <w:rPr>
      <w:rFonts w:eastAsia="Times New Roman" w:cs="Times New Roman"/>
      <w:bCs/>
      <w:lang w:eastAsia="tr-TR"/>
    </w:rPr>
  </w:style>
  <w:style w:type="paragraph" w:styleId="BalonMetni">
    <w:name w:val="Balloon Text"/>
    <w:basedOn w:val="Normal"/>
    <w:link w:val="BalonMetniChar"/>
    <w:uiPriority w:val="99"/>
    <w:semiHidden/>
    <w:rsid w:val="007E098F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onMetniChar">
    <w:name w:val="Balon Metni Char"/>
    <w:basedOn w:val="VarsaylanParagrafYazTipi"/>
    <w:link w:val="BalonMetni"/>
    <w:uiPriority w:val="99"/>
    <w:semiHidden/>
    <w:rsid w:val="007E098F"/>
    <w:rPr>
      <w:rFonts w:ascii="Tahoma" w:hAnsi="Tahoma" w:cs="Tahoma"/>
      <w:sz w:val="16"/>
      <w:szCs w:val="16"/>
    </w:rPr>
  </w:style>
  <w:style w:type="paragraph" w:styleId="AralkYok">
    <w:name w:val="No Spacing"/>
    <w:link w:val="AralkYokChar"/>
    <w:uiPriority w:val="99"/>
    <w:qFormat/>
    <w:rsid w:val="007E098F"/>
    <w:pPr>
      <w:suppressAutoHyphens/>
      <w:spacing w:after="120" w:line="360" w:lineRule="auto"/>
    </w:pPr>
    <w:rPr>
      <w:rFonts w:ascii="Calibri" w:eastAsia="Calibri" w:hAnsi="Calibri" w:cs="Calibri"/>
      <w:sz w:val="24"/>
      <w:szCs w:val="24"/>
      <w:lang w:eastAsia="ar-SA"/>
    </w:rPr>
  </w:style>
  <w:style w:type="paragraph" w:customStyle="1" w:styleId="Default">
    <w:name w:val="Default"/>
    <w:uiPriority w:val="3"/>
    <w:rsid w:val="007E098F"/>
    <w:pPr>
      <w:autoSpaceDE w:val="0"/>
      <w:autoSpaceDN w:val="0"/>
      <w:adjustRightInd w:val="0"/>
      <w:spacing w:after="120" w:line="360" w:lineRule="auto"/>
    </w:pPr>
    <w:rPr>
      <w:rFonts w:ascii="Times New Roman" w:hAnsi="Times New Roman" w:cs="Calibri"/>
      <w:color w:val="000000"/>
      <w:sz w:val="24"/>
      <w:szCs w:val="24"/>
    </w:rPr>
  </w:style>
  <w:style w:type="paragraph" w:styleId="AltBilgi">
    <w:name w:val="footer"/>
    <w:basedOn w:val="Normal"/>
    <w:link w:val="AltBilgiChar"/>
    <w:uiPriority w:val="99"/>
    <w:semiHidden/>
    <w:rsid w:val="007E098F"/>
    <w:pPr>
      <w:suppressAutoHyphens/>
      <w:spacing w:after="0" w:line="240" w:lineRule="auto"/>
    </w:pPr>
    <w:rPr>
      <w:rFonts w:ascii="Calibri" w:eastAsia="Calibri" w:hAnsi="Calibri" w:cs="Calibri"/>
      <w:lang w:eastAsia="ar-SA"/>
    </w:rPr>
  </w:style>
  <w:style w:type="character" w:customStyle="1" w:styleId="AltBilgiChar">
    <w:name w:val="Alt Bilgi Char"/>
    <w:basedOn w:val="VarsaylanParagrafYazTipi"/>
    <w:link w:val="AltBilgi"/>
    <w:uiPriority w:val="99"/>
    <w:semiHidden/>
    <w:rsid w:val="007E098F"/>
    <w:rPr>
      <w:rFonts w:ascii="Calibri" w:eastAsia="Calibri" w:hAnsi="Calibri" w:cs="Calibri"/>
      <w:sz w:val="24"/>
      <w:szCs w:val="24"/>
      <w:lang w:eastAsia="ar-SA"/>
    </w:rPr>
  </w:style>
  <w:style w:type="character" w:customStyle="1" w:styleId="AralkYokChar">
    <w:name w:val="Aralık Yok Char"/>
    <w:basedOn w:val="VarsaylanParagrafYazTipi"/>
    <w:link w:val="AralkYok"/>
    <w:uiPriority w:val="99"/>
    <w:rsid w:val="007E098F"/>
    <w:rPr>
      <w:rFonts w:ascii="Calibri" w:eastAsia="Calibri" w:hAnsi="Calibri" w:cs="Calibri"/>
      <w:sz w:val="24"/>
      <w:szCs w:val="24"/>
      <w:lang w:eastAsia="ar-SA"/>
    </w:rPr>
  </w:style>
  <w:style w:type="paragraph" w:styleId="NormalWeb">
    <w:name w:val="Normal (Web)"/>
    <w:basedOn w:val="Normal"/>
    <w:uiPriority w:val="99"/>
    <w:semiHidden/>
    <w:rsid w:val="007E098F"/>
    <w:pPr>
      <w:spacing w:before="100" w:beforeAutospacing="1" w:after="100" w:afterAutospacing="1" w:line="240" w:lineRule="auto"/>
    </w:pPr>
    <w:rPr>
      <w:rFonts w:ascii="Arial Unicode MS" w:eastAsia="Arial Unicode MS" w:hAnsi="Arial Unicode MS" w:cs="Arial Unicode MS"/>
      <w:sz w:val="20"/>
      <w:lang w:eastAsia="tr-TR"/>
    </w:rPr>
  </w:style>
  <w:style w:type="paragraph" w:styleId="stBilgi">
    <w:name w:val="header"/>
    <w:basedOn w:val="Normal"/>
    <w:link w:val="stBilgiChar"/>
    <w:uiPriority w:val="99"/>
    <w:rsid w:val="007E098F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stBilgiChar">
    <w:name w:val="Üst Bilgi Char"/>
    <w:basedOn w:val="VarsaylanParagrafYazTipi"/>
    <w:link w:val="stBilgi"/>
    <w:uiPriority w:val="99"/>
    <w:rsid w:val="007E098F"/>
    <w:rPr>
      <w:rFonts w:ascii="Times New Roman" w:hAnsi="Times New Roman"/>
      <w:sz w:val="24"/>
      <w:szCs w:val="24"/>
    </w:rPr>
  </w:style>
  <w:style w:type="character" w:styleId="Gl">
    <w:name w:val="Strong"/>
    <w:basedOn w:val="VarsaylanParagrafYazTipi"/>
    <w:uiPriority w:val="22"/>
    <w:qFormat/>
    <w:rsid w:val="007E098F"/>
    <w:rPr>
      <w:b/>
      <w:bCs/>
    </w:rPr>
  </w:style>
  <w:style w:type="paragraph" w:styleId="T2">
    <w:name w:val="toc 2"/>
    <w:basedOn w:val="Normal"/>
    <w:next w:val="Normal"/>
    <w:autoRedefine/>
    <w:uiPriority w:val="39"/>
    <w:rsid w:val="007E098F"/>
    <w:pPr>
      <w:spacing w:before="100" w:beforeAutospacing="1" w:after="100" w:afterAutospacing="1" w:line="240" w:lineRule="auto"/>
      <w:ind w:left="284"/>
    </w:pPr>
    <w:rPr>
      <w:rFonts w:eastAsiaTheme="minorEastAsia" w:cs="Arial"/>
      <w:lang w:val="en-US" w:eastAsia="ja-JP"/>
    </w:rPr>
  </w:style>
  <w:style w:type="paragraph" w:styleId="T1">
    <w:name w:val="toc 1"/>
    <w:basedOn w:val="Normal"/>
    <w:next w:val="Normal"/>
    <w:autoRedefine/>
    <w:uiPriority w:val="39"/>
    <w:rsid w:val="007E098F"/>
    <w:pPr>
      <w:tabs>
        <w:tab w:val="right" w:leader="dot" w:pos="8772"/>
      </w:tabs>
      <w:spacing w:before="100" w:beforeAutospacing="1" w:after="100" w:afterAutospacing="1" w:line="240" w:lineRule="auto"/>
      <w:jc w:val="left"/>
    </w:pPr>
    <w:rPr>
      <w:rFonts w:eastAsiaTheme="minorEastAsia"/>
      <w:sz w:val="28"/>
      <w:lang w:val="en-US" w:eastAsia="ja-JP"/>
    </w:rPr>
  </w:style>
  <w:style w:type="paragraph" w:styleId="T3">
    <w:name w:val="toc 3"/>
    <w:basedOn w:val="Normal"/>
    <w:next w:val="Normal"/>
    <w:autoRedefine/>
    <w:uiPriority w:val="39"/>
    <w:rsid w:val="007E098F"/>
    <w:pPr>
      <w:spacing w:before="100" w:beforeAutospacing="1" w:after="100" w:afterAutospacing="1" w:line="240" w:lineRule="auto"/>
      <w:ind w:left="709"/>
    </w:pPr>
    <w:rPr>
      <w:rFonts w:eastAsiaTheme="minorEastAsia"/>
      <w:lang w:val="en-US" w:eastAsia="ja-JP"/>
    </w:rPr>
  </w:style>
  <w:style w:type="paragraph" w:styleId="Dizin1">
    <w:name w:val="index 1"/>
    <w:basedOn w:val="Normal"/>
    <w:next w:val="Normal"/>
    <w:autoRedefine/>
    <w:uiPriority w:val="99"/>
    <w:semiHidden/>
    <w:rsid w:val="007E098F"/>
    <w:pPr>
      <w:spacing w:after="0"/>
      <w:ind w:left="220" w:hanging="220"/>
    </w:pPr>
    <w:rPr>
      <w:sz w:val="18"/>
      <w:szCs w:val="18"/>
    </w:rPr>
  </w:style>
  <w:style w:type="paragraph" w:styleId="DizinBal">
    <w:name w:val="index heading"/>
    <w:basedOn w:val="Normal"/>
    <w:next w:val="Dizin1"/>
    <w:uiPriority w:val="99"/>
    <w:semiHidden/>
    <w:rsid w:val="007E098F"/>
    <w:pPr>
      <w:pBdr>
        <w:top w:val="single" w:sz="12" w:space="0" w:color="auto"/>
      </w:pBdr>
      <w:spacing w:before="360" w:after="240"/>
    </w:pPr>
    <w:rPr>
      <w:b/>
      <w:bCs/>
      <w:i/>
      <w:iCs/>
      <w:sz w:val="26"/>
      <w:szCs w:val="26"/>
    </w:rPr>
  </w:style>
  <w:style w:type="paragraph" w:styleId="Dizin2">
    <w:name w:val="index 2"/>
    <w:basedOn w:val="Normal"/>
    <w:next w:val="Normal"/>
    <w:autoRedefine/>
    <w:uiPriority w:val="99"/>
    <w:semiHidden/>
    <w:rsid w:val="007E098F"/>
    <w:pPr>
      <w:spacing w:after="0"/>
      <w:ind w:left="440" w:hanging="220"/>
    </w:pPr>
    <w:rPr>
      <w:sz w:val="18"/>
      <w:szCs w:val="18"/>
    </w:rPr>
  </w:style>
  <w:style w:type="paragraph" w:styleId="Dizin3">
    <w:name w:val="index 3"/>
    <w:basedOn w:val="Normal"/>
    <w:next w:val="Normal"/>
    <w:autoRedefine/>
    <w:uiPriority w:val="99"/>
    <w:semiHidden/>
    <w:rsid w:val="007E098F"/>
    <w:pPr>
      <w:spacing w:after="0"/>
      <w:ind w:left="660" w:hanging="220"/>
    </w:pPr>
    <w:rPr>
      <w:sz w:val="18"/>
      <w:szCs w:val="18"/>
    </w:rPr>
  </w:style>
  <w:style w:type="paragraph" w:styleId="Dizin4">
    <w:name w:val="index 4"/>
    <w:basedOn w:val="Normal"/>
    <w:next w:val="Normal"/>
    <w:autoRedefine/>
    <w:uiPriority w:val="99"/>
    <w:semiHidden/>
    <w:rsid w:val="007E098F"/>
    <w:pPr>
      <w:spacing w:after="0"/>
      <w:ind w:left="880" w:hanging="220"/>
    </w:pPr>
    <w:rPr>
      <w:sz w:val="18"/>
      <w:szCs w:val="18"/>
    </w:rPr>
  </w:style>
  <w:style w:type="paragraph" w:styleId="Dizin5">
    <w:name w:val="index 5"/>
    <w:basedOn w:val="Normal"/>
    <w:next w:val="Normal"/>
    <w:autoRedefine/>
    <w:uiPriority w:val="99"/>
    <w:semiHidden/>
    <w:rsid w:val="007E098F"/>
    <w:pPr>
      <w:spacing w:after="0"/>
      <w:ind w:left="1100" w:hanging="220"/>
    </w:pPr>
    <w:rPr>
      <w:sz w:val="18"/>
      <w:szCs w:val="18"/>
    </w:rPr>
  </w:style>
  <w:style w:type="paragraph" w:styleId="Dizin6">
    <w:name w:val="index 6"/>
    <w:basedOn w:val="Normal"/>
    <w:next w:val="Normal"/>
    <w:autoRedefine/>
    <w:uiPriority w:val="99"/>
    <w:semiHidden/>
    <w:rsid w:val="007E098F"/>
    <w:pPr>
      <w:spacing w:after="0"/>
      <w:ind w:left="1320" w:hanging="220"/>
    </w:pPr>
    <w:rPr>
      <w:sz w:val="18"/>
      <w:szCs w:val="18"/>
    </w:rPr>
  </w:style>
  <w:style w:type="paragraph" w:styleId="Dizin7">
    <w:name w:val="index 7"/>
    <w:basedOn w:val="Normal"/>
    <w:next w:val="Normal"/>
    <w:autoRedefine/>
    <w:uiPriority w:val="99"/>
    <w:semiHidden/>
    <w:rsid w:val="007E098F"/>
    <w:pPr>
      <w:spacing w:after="0"/>
      <w:ind w:left="1540" w:hanging="220"/>
    </w:pPr>
    <w:rPr>
      <w:sz w:val="18"/>
      <w:szCs w:val="18"/>
    </w:rPr>
  </w:style>
  <w:style w:type="paragraph" w:styleId="Dizin8">
    <w:name w:val="index 8"/>
    <w:basedOn w:val="Normal"/>
    <w:next w:val="Normal"/>
    <w:autoRedefine/>
    <w:uiPriority w:val="99"/>
    <w:semiHidden/>
    <w:rsid w:val="007E098F"/>
    <w:pPr>
      <w:spacing w:after="0"/>
      <w:ind w:left="1760" w:hanging="220"/>
    </w:pPr>
    <w:rPr>
      <w:sz w:val="18"/>
      <w:szCs w:val="18"/>
    </w:rPr>
  </w:style>
  <w:style w:type="paragraph" w:styleId="Dizin9">
    <w:name w:val="index 9"/>
    <w:basedOn w:val="Normal"/>
    <w:next w:val="Normal"/>
    <w:autoRedefine/>
    <w:uiPriority w:val="99"/>
    <w:semiHidden/>
    <w:rsid w:val="007E098F"/>
    <w:pPr>
      <w:spacing w:after="0"/>
      <w:ind w:left="1980" w:hanging="220"/>
    </w:pPr>
    <w:rPr>
      <w:sz w:val="18"/>
      <w:szCs w:val="18"/>
    </w:rPr>
  </w:style>
  <w:style w:type="paragraph" w:styleId="GvdeMetni2">
    <w:name w:val="Body Text 2"/>
    <w:basedOn w:val="Normal"/>
    <w:link w:val="GvdeMetni2Char"/>
    <w:uiPriority w:val="99"/>
    <w:semiHidden/>
    <w:rsid w:val="007E098F"/>
    <w:pPr>
      <w:spacing w:line="480" w:lineRule="auto"/>
    </w:pPr>
    <w:rPr>
      <w:rFonts w:eastAsia="Times New Roman" w:cs="Arial"/>
      <w:lang w:eastAsia="tr-TR"/>
    </w:rPr>
  </w:style>
  <w:style w:type="character" w:customStyle="1" w:styleId="GvdeMetni2Char">
    <w:name w:val="Gövde Metni 2 Char"/>
    <w:basedOn w:val="VarsaylanParagrafYazTipi"/>
    <w:link w:val="GvdeMetni2"/>
    <w:uiPriority w:val="99"/>
    <w:semiHidden/>
    <w:rsid w:val="007E098F"/>
    <w:rPr>
      <w:rFonts w:ascii="Times New Roman" w:eastAsia="Times New Roman" w:hAnsi="Times New Roman" w:cs="Arial"/>
      <w:sz w:val="24"/>
      <w:szCs w:val="24"/>
      <w:lang w:eastAsia="tr-TR"/>
    </w:rPr>
  </w:style>
  <w:style w:type="numbering" w:customStyle="1" w:styleId="ListeYok1">
    <w:name w:val="Liste Yok1"/>
    <w:next w:val="ListeYok"/>
    <w:uiPriority w:val="99"/>
    <w:semiHidden/>
    <w:unhideWhenUsed/>
    <w:rsid w:val="007E098F"/>
  </w:style>
  <w:style w:type="character" w:styleId="AklamaBavurusu">
    <w:name w:val="annotation reference"/>
    <w:uiPriority w:val="99"/>
    <w:semiHidden/>
    <w:rsid w:val="007E098F"/>
    <w:rPr>
      <w:rFonts w:cs="Times New Roman"/>
      <w:sz w:val="16"/>
      <w:szCs w:val="16"/>
    </w:rPr>
  </w:style>
  <w:style w:type="paragraph" w:styleId="AklamaMetni">
    <w:name w:val="annotation text"/>
    <w:basedOn w:val="Normal"/>
    <w:link w:val="AklamaMetniChar"/>
    <w:uiPriority w:val="99"/>
    <w:semiHidden/>
    <w:rsid w:val="007E098F"/>
    <w:pPr>
      <w:spacing w:after="240" w:line="240" w:lineRule="auto"/>
    </w:pPr>
    <w:rPr>
      <w:rFonts w:eastAsia="Times New Roman" w:cs="Arial"/>
      <w:sz w:val="20"/>
      <w:szCs w:val="20"/>
      <w:lang w:eastAsia="tr-TR"/>
    </w:rPr>
  </w:style>
  <w:style w:type="character" w:customStyle="1" w:styleId="AklamaMetniChar">
    <w:name w:val="Açıklama Metni Char"/>
    <w:basedOn w:val="VarsaylanParagrafYazTipi"/>
    <w:link w:val="AklamaMetni"/>
    <w:uiPriority w:val="99"/>
    <w:semiHidden/>
    <w:rsid w:val="007E098F"/>
    <w:rPr>
      <w:rFonts w:ascii="Times New Roman" w:eastAsia="Times New Roman" w:hAnsi="Times New Roman" w:cs="Arial"/>
      <w:sz w:val="20"/>
      <w:szCs w:val="20"/>
      <w:lang w:eastAsia="tr-TR"/>
    </w:rPr>
  </w:style>
  <w:style w:type="paragraph" w:styleId="AklamaKonusu">
    <w:name w:val="annotation subject"/>
    <w:basedOn w:val="AklamaMetni"/>
    <w:next w:val="AklamaMetni"/>
    <w:link w:val="AklamaKonusuChar"/>
    <w:uiPriority w:val="99"/>
    <w:semiHidden/>
    <w:rsid w:val="007E098F"/>
    <w:rPr>
      <w:b/>
      <w:bCs/>
    </w:rPr>
  </w:style>
  <w:style w:type="character" w:customStyle="1" w:styleId="AklamaKonusuChar">
    <w:name w:val="Açıklama Konusu Char"/>
    <w:basedOn w:val="AklamaMetniChar"/>
    <w:link w:val="AklamaKonusu"/>
    <w:uiPriority w:val="99"/>
    <w:semiHidden/>
    <w:rsid w:val="007E098F"/>
    <w:rPr>
      <w:rFonts w:ascii="Times New Roman" w:eastAsia="Times New Roman" w:hAnsi="Times New Roman" w:cs="Arial"/>
      <w:b/>
      <w:bCs/>
      <w:sz w:val="20"/>
      <w:szCs w:val="20"/>
      <w:lang w:eastAsia="tr-TR"/>
    </w:rPr>
  </w:style>
  <w:style w:type="paragraph" w:styleId="Dzeltme">
    <w:name w:val="Revision"/>
    <w:hidden/>
    <w:uiPriority w:val="99"/>
    <w:semiHidden/>
    <w:rsid w:val="007E098F"/>
    <w:pPr>
      <w:spacing w:after="0" w:line="240" w:lineRule="auto"/>
    </w:pPr>
    <w:rPr>
      <w:rFonts w:ascii="Calibri" w:eastAsia="Times New Roman" w:hAnsi="Calibri" w:cs="Arial"/>
      <w:sz w:val="24"/>
      <w:szCs w:val="24"/>
      <w:lang w:eastAsia="tr-TR"/>
    </w:rPr>
  </w:style>
  <w:style w:type="character" w:styleId="zlenenKpr">
    <w:name w:val="FollowedHyperlink"/>
    <w:uiPriority w:val="99"/>
    <w:semiHidden/>
    <w:rsid w:val="007E098F"/>
    <w:rPr>
      <w:rFonts w:cs="Times New Roman"/>
      <w:color w:val="800080"/>
      <w:u w:val="single"/>
    </w:rPr>
  </w:style>
  <w:style w:type="table" w:customStyle="1" w:styleId="TabloKlavuzu1">
    <w:name w:val="Tablo Kılavuzu1"/>
    <w:basedOn w:val="NormalTablo"/>
    <w:next w:val="TabloKlavuzu"/>
    <w:uiPriority w:val="99"/>
    <w:rsid w:val="007E098F"/>
    <w:pPr>
      <w:spacing w:after="0" w:line="240" w:lineRule="auto"/>
    </w:pPr>
    <w:rPr>
      <w:rFonts w:ascii="Calibri" w:eastAsia="Times New Roman" w:hAnsi="Calibri" w:cs="Arial"/>
      <w:sz w:val="20"/>
      <w:szCs w:val="20"/>
      <w:lang w:eastAsia="tr-TR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YerTutucuMetni">
    <w:name w:val="Placeholder Text"/>
    <w:uiPriority w:val="99"/>
    <w:semiHidden/>
    <w:rsid w:val="007E098F"/>
    <w:rPr>
      <w:rFonts w:cs="Times New Roman"/>
      <w:color w:val="808080"/>
    </w:rPr>
  </w:style>
  <w:style w:type="character" w:styleId="SatrNumaras">
    <w:name w:val="line number"/>
    <w:uiPriority w:val="99"/>
    <w:semiHidden/>
    <w:rsid w:val="007E098F"/>
    <w:rPr>
      <w:rFonts w:cs="Times New Roman"/>
    </w:rPr>
  </w:style>
  <w:style w:type="paragraph" w:styleId="TBal">
    <w:name w:val="TOC Heading"/>
    <w:basedOn w:val="Balk1"/>
    <w:next w:val="Normal"/>
    <w:uiPriority w:val="39"/>
    <w:semiHidden/>
    <w:qFormat/>
    <w:rsid w:val="007E098F"/>
    <w:pPr>
      <w:framePr w:wrap="around" w:hAnchor="text"/>
      <w:spacing w:line="276" w:lineRule="auto"/>
      <w:outlineLvl w:val="9"/>
    </w:pPr>
    <w:rPr>
      <w:rFonts w:ascii="Cambria" w:hAnsi="Cambria"/>
      <w:color w:val="365F91"/>
    </w:rPr>
  </w:style>
  <w:style w:type="paragraph" w:styleId="SonNotMetni">
    <w:name w:val="endnote text"/>
    <w:basedOn w:val="Normal"/>
    <w:link w:val="SonNotMetniChar"/>
    <w:uiPriority w:val="99"/>
    <w:semiHidden/>
    <w:rsid w:val="007E098F"/>
    <w:pPr>
      <w:spacing w:after="0" w:line="240" w:lineRule="auto"/>
    </w:pPr>
    <w:rPr>
      <w:rFonts w:eastAsia="Times New Roman" w:cs="Arial"/>
      <w:sz w:val="20"/>
      <w:szCs w:val="20"/>
      <w:lang w:eastAsia="tr-TR"/>
    </w:rPr>
  </w:style>
  <w:style w:type="character" w:customStyle="1" w:styleId="SonNotMetniChar">
    <w:name w:val="Son Not Metni Char"/>
    <w:basedOn w:val="VarsaylanParagrafYazTipi"/>
    <w:link w:val="SonNotMetni"/>
    <w:uiPriority w:val="99"/>
    <w:semiHidden/>
    <w:rsid w:val="007E098F"/>
    <w:rPr>
      <w:rFonts w:ascii="Times New Roman" w:eastAsia="Times New Roman" w:hAnsi="Times New Roman" w:cs="Arial"/>
      <w:sz w:val="20"/>
      <w:szCs w:val="20"/>
      <w:lang w:eastAsia="tr-TR"/>
    </w:rPr>
  </w:style>
  <w:style w:type="character" w:styleId="SonNotBavurusu">
    <w:name w:val="endnote reference"/>
    <w:uiPriority w:val="99"/>
    <w:semiHidden/>
    <w:rsid w:val="007E098F"/>
    <w:rPr>
      <w:rFonts w:cs="Times New Roman"/>
      <w:vertAlign w:val="superscript"/>
    </w:rPr>
  </w:style>
  <w:style w:type="paragraph" w:styleId="BelgeBalantlar">
    <w:name w:val="Document Map"/>
    <w:basedOn w:val="Normal"/>
    <w:link w:val="BelgeBalantlarChar"/>
    <w:uiPriority w:val="99"/>
    <w:semiHidden/>
    <w:rsid w:val="007E098F"/>
    <w:pPr>
      <w:spacing w:after="0" w:line="240" w:lineRule="auto"/>
    </w:pPr>
    <w:rPr>
      <w:rFonts w:ascii="Tahoma" w:eastAsia="Times New Roman" w:hAnsi="Tahoma" w:cs="Tahoma"/>
      <w:sz w:val="16"/>
      <w:szCs w:val="16"/>
      <w:lang w:eastAsia="tr-TR"/>
    </w:rPr>
  </w:style>
  <w:style w:type="character" w:customStyle="1" w:styleId="BelgeBalantlarChar">
    <w:name w:val="Belge Bağlantıları Char"/>
    <w:basedOn w:val="VarsaylanParagrafYazTipi"/>
    <w:link w:val="BelgeBalantlar"/>
    <w:uiPriority w:val="99"/>
    <w:semiHidden/>
    <w:rsid w:val="007E098F"/>
    <w:rPr>
      <w:rFonts w:ascii="Tahoma" w:eastAsia="Times New Roman" w:hAnsi="Tahoma" w:cs="Tahoma"/>
      <w:sz w:val="16"/>
      <w:szCs w:val="16"/>
      <w:lang w:eastAsia="tr-TR"/>
    </w:rPr>
  </w:style>
  <w:style w:type="character" w:styleId="HafifVurgulama">
    <w:name w:val="Subtle Emphasis"/>
    <w:uiPriority w:val="99"/>
    <w:qFormat/>
    <w:rsid w:val="007E098F"/>
    <w:rPr>
      <w:rFonts w:cs="Times New Roman"/>
      <w:i/>
      <w:iCs/>
      <w:color w:val="000000"/>
    </w:rPr>
  </w:style>
  <w:style w:type="paragraph" w:styleId="GvdeMetniGirintisi2">
    <w:name w:val="Body Text Indent 2"/>
    <w:basedOn w:val="Normal"/>
    <w:link w:val="GvdeMetniGirintisi2Char"/>
    <w:uiPriority w:val="99"/>
    <w:semiHidden/>
    <w:rsid w:val="007E098F"/>
    <w:pPr>
      <w:spacing w:line="480" w:lineRule="auto"/>
      <w:ind w:left="283"/>
    </w:pPr>
    <w:rPr>
      <w:rFonts w:eastAsia="Times New Roman" w:cs="Arial"/>
      <w:lang w:eastAsia="tr-TR"/>
    </w:rPr>
  </w:style>
  <w:style w:type="character" w:customStyle="1" w:styleId="GvdeMetniGirintisi2Char">
    <w:name w:val="Gövde Metni Girintisi 2 Char"/>
    <w:basedOn w:val="VarsaylanParagrafYazTipi"/>
    <w:link w:val="GvdeMetniGirintisi2"/>
    <w:uiPriority w:val="99"/>
    <w:semiHidden/>
    <w:rsid w:val="007E098F"/>
    <w:rPr>
      <w:rFonts w:ascii="Times New Roman" w:eastAsia="Times New Roman" w:hAnsi="Times New Roman" w:cs="Arial"/>
      <w:sz w:val="24"/>
      <w:szCs w:val="24"/>
      <w:lang w:eastAsia="tr-TR"/>
    </w:rPr>
  </w:style>
  <w:style w:type="character" w:styleId="Vurgu">
    <w:name w:val="Emphasis"/>
    <w:uiPriority w:val="99"/>
    <w:qFormat/>
    <w:rsid w:val="007E098F"/>
    <w:rPr>
      <w:rFonts w:cs="Times New Roman"/>
      <w:i/>
      <w:iCs/>
    </w:rPr>
  </w:style>
  <w:style w:type="paragraph" w:styleId="Altyaz">
    <w:name w:val="Subtitle"/>
    <w:basedOn w:val="Normal"/>
    <w:next w:val="Normal"/>
    <w:link w:val="AltyazChar"/>
    <w:uiPriority w:val="12"/>
    <w:qFormat/>
    <w:rsid w:val="007E098F"/>
    <w:pPr>
      <w:spacing w:after="60" w:line="240" w:lineRule="auto"/>
      <w:jc w:val="center"/>
      <w:outlineLvl w:val="1"/>
    </w:pPr>
    <w:rPr>
      <w:rFonts w:ascii="Cambria" w:eastAsia="Times New Roman" w:hAnsi="Cambria" w:cs="Times New Roman"/>
      <w:lang w:eastAsia="tr-TR"/>
    </w:rPr>
  </w:style>
  <w:style w:type="character" w:customStyle="1" w:styleId="AltyazChar">
    <w:name w:val="Altyazı Char"/>
    <w:basedOn w:val="VarsaylanParagrafYazTipi"/>
    <w:link w:val="Altyaz"/>
    <w:uiPriority w:val="12"/>
    <w:rsid w:val="007E098F"/>
    <w:rPr>
      <w:rFonts w:ascii="Cambria" w:eastAsia="Times New Roman" w:hAnsi="Cambria" w:cs="Times New Roman"/>
      <w:sz w:val="24"/>
      <w:szCs w:val="24"/>
      <w:lang w:eastAsia="tr-TR"/>
    </w:rPr>
  </w:style>
  <w:style w:type="character" w:customStyle="1" w:styleId="Byk13">
    <w:name w:val="Büyük13"/>
    <w:basedOn w:val="VarsaylanParagrafYazTipi"/>
    <w:uiPriority w:val="1"/>
    <w:qFormat/>
    <w:rsid w:val="007E098F"/>
    <w:rPr>
      <w:rFonts w:ascii="Times New Roman" w:hAnsi="Times New Roman"/>
      <w:b/>
      <w:caps/>
      <w:smallCaps w:val="0"/>
      <w:strike w:val="0"/>
      <w:dstrike w:val="0"/>
      <w:vanish w:val="0"/>
      <w:sz w:val="26"/>
      <w:vertAlign w:val="baseline"/>
    </w:rPr>
  </w:style>
  <w:style w:type="paragraph" w:customStyle="1" w:styleId="Byk12bold">
    <w:name w:val="Büyük12bold"/>
    <w:basedOn w:val="Normal"/>
    <w:uiPriority w:val="1"/>
    <w:qFormat/>
    <w:rsid w:val="007E098F"/>
    <w:pPr>
      <w:spacing w:after="0"/>
    </w:pPr>
    <w:rPr>
      <w:rFonts w:cs="Times New Roman"/>
      <w:b/>
      <w:szCs w:val="26"/>
    </w:rPr>
  </w:style>
  <w:style w:type="paragraph" w:styleId="ResimYazs">
    <w:name w:val="caption"/>
    <w:basedOn w:val="Normal"/>
    <w:next w:val="Normal"/>
    <w:link w:val="ResimYazsChar"/>
    <w:qFormat/>
    <w:rsid w:val="007E098F"/>
    <w:pPr>
      <w:spacing w:after="0" w:line="240" w:lineRule="auto"/>
    </w:pPr>
  </w:style>
  <w:style w:type="paragraph" w:customStyle="1" w:styleId="zelBalk">
    <w:name w:val="ÖzelBaşlık"/>
    <w:basedOn w:val="Normal"/>
    <w:link w:val="zelBalkChar"/>
    <w:uiPriority w:val="3"/>
    <w:qFormat/>
    <w:rsid w:val="007E098F"/>
    <w:pPr>
      <w:autoSpaceDE w:val="0"/>
      <w:autoSpaceDN w:val="0"/>
      <w:adjustRightInd w:val="0"/>
      <w:spacing w:after="0"/>
      <w:jc w:val="center"/>
    </w:pPr>
    <w:rPr>
      <w:rFonts w:cs="Times New Roman"/>
      <w:b/>
      <w:bCs/>
      <w:color w:val="000000"/>
    </w:rPr>
  </w:style>
  <w:style w:type="character" w:customStyle="1" w:styleId="zelBalkChar">
    <w:name w:val="ÖzelBaşlık Char"/>
    <w:basedOn w:val="VarsaylanParagrafYazTipi"/>
    <w:link w:val="zelBalk"/>
    <w:uiPriority w:val="3"/>
    <w:rsid w:val="007E098F"/>
    <w:rPr>
      <w:rFonts w:ascii="Times New Roman" w:hAnsi="Times New Roman" w:cs="Times New Roman"/>
      <w:b/>
      <w:bCs/>
      <w:color w:val="000000"/>
      <w:sz w:val="24"/>
      <w:szCs w:val="24"/>
    </w:rPr>
  </w:style>
  <w:style w:type="paragraph" w:styleId="T5">
    <w:name w:val="toc 5"/>
    <w:basedOn w:val="Normal"/>
    <w:next w:val="Normal"/>
    <w:autoRedefine/>
    <w:uiPriority w:val="39"/>
    <w:rsid w:val="007E098F"/>
    <w:pPr>
      <w:spacing w:before="100" w:beforeAutospacing="1" w:after="100" w:afterAutospacing="1" w:line="240" w:lineRule="auto"/>
    </w:pPr>
  </w:style>
  <w:style w:type="character" w:customStyle="1" w:styleId="Byk12">
    <w:name w:val="Büyük12"/>
    <w:basedOn w:val="VarsaylanParagrafYazTipi"/>
    <w:uiPriority w:val="3"/>
    <w:rsid w:val="007E098F"/>
    <w:rPr>
      <w:rFonts w:ascii="Times New Roman" w:hAnsi="Times New Roman"/>
      <w:caps/>
      <w:smallCaps w:val="0"/>
      <w:sz w:val="24"/>
    </w:rPr>
  </w:style>
  <w:style w:type="paragraph" w:customStyle="1" w:styleId="zetabstract">
    <w:name w:val="özet/abstract"/>
    <w:basedOn w:val="Normal"/>
    <w:uiPriority w:val="3"/>
    <w:qFormat/>
    <w:rsid w:val="007E098F"/>
    <w:pPr>
      <w:tabs>
        <w:tab w:val="left" w:pos="3192"/>
        <w:tab w:val="center" w:pos="4110"/>
        <w:tab w:val="left" w:pos="5174"/>
      </w:tabs>
      <w:spacing w:before="360" w:after="360" w:line="240" w:lineRule="auto"/>
      <w:jc w:val="center"/>
    </w:pPr>
    <w:rPr>
      <w:rFonts w:eastAsia="Times New Roman" w:cs="Times New Roman"/>
      <w:lang w:eastAsia="tr-TR"/>
    </w:rPr>
  </w:style>
  <w:style w:type="paragraph" w:customStyle="1" w:styleId="ekilYazs">
    <w:name w:val="Şekil Yazısı"/>
    <w:basedOn w:val="ResimYazs"/>
    <w:link w:val="ekilYazsChar"/>
    <w:qFormat/>
    <w:rsid w:val="007E098F"/>
  </w:style>
  <w:style w:type="paragraph" w:styleId="ekillerTablosu">
    <w:name w:val="table of figures"/>
    <w:basedOn w:val="Normal"/>
    <w:next w:val="Normal"/>
    <w:uiPriority w:val="99"/>
    <w:rsid w:val="007E098F"/>
    <w:pPr>
      <w:spacing w:before="120" w:line="240" w:lineRule="auto"/>
      <w:ind w:left="1276" w:hanging="1276"/>
      <w:jc w:val="left"/>
    </w:pPr>
  </w:style>
  <w:style w:type="character" w:customStyle="1" w:styleId="ResimYazsChar">
    <w:name w:val="Resim Yazısı Char"/>
    <w:basedOn w:val="VarsaylanParagrafYazTipi"/>
    <w:link w:val="ResimYazs"/>
    <w:rsid w:val="007E098F"/>
    <w:rPr>
      <w:rFonts w:ascii="Times New Roman" w:hAnsi="Times New Roman"/>
      <w:sz w:val="24"/>
      <w:szCs w:val="24"/>
    </w:rPr>
  </w:style>
  <w:style w:type="character" w:customStyle="1" w:styleId="ekilYazsChar">
    <w:name w:val="Şekil Yazısı Char"/>
    <w:basedOn w:val="ResimYazsChar"/>
    <w:link w:val="ekilYazs"/>
    <w:rsid w:val="007E098F"/>
    <w:rPr>
      <w:rFonts w:ascii="Times New Roman" w:hAnsi="Times New Roman"/>
      <w:sz w:val="24"/>
      <w:szCs w:val="24"/>
    </w:rPr>
  </w:style>
  <w:style w:type="paragraph" w:customStyle="1" w:styleId="Haritayazs">
    <w:name w:val="Harita yazısı"/>
    <w:basedOn w:val="Normal"/>
    <w:uiPriority w:val="1"/>
    <w:qFormat/>
    <w:rsid w:val="007E098F"/>
    <w:pPr>
      <w:widowControl w:val="0"/>
      <w:autoSpaceDE w:val="0"/>
      <w:autoSpaceDN w:val="0"/>
      <w:adjustRightInd w:val="0"/>
      <w:spacing w:after="0" w:line="240" w:lineRule="auto"/>
    </w:pPr>
  </w:style>
  <w:style w:type="paragraph" w:customStyle="1" w:styleId="Teksatr12">
    <w:name w:val="Tek satır 12"/>
    <w:basedOn w:val="Normal"/>
    <w:uiPriority w:val="1"/>
    <w:qFormat/>
    <w:rsid w:val="007E098F"/>
    <w:pPr>
      <w:widowControl w:val="0"/>
      <w:autoSpaceDE w:val="0"/>
      <w:autoSpaceDN w:val="0"/>
      <w:adjustRightInd w:val="0"/>
      <w:spacing w:after="0" w:line="240" w:lineRule="auto"/>
    </w:pPr>
    <w:rPr>
      <w:rFonts w:eastAsia="Times New Roman" w:cs="Arial"/>
      <w:lang w:eastAsia="tr-TR"/>
    </w:rPr>
  </w:style>
  <w:style w:type="paragraph" w:styleId="DipnotMetni">
    <w:name w:val="footnote text"/>
    <w:basedOn w:val="Normal"/>
    <w:link w:val="DipnotMetniChar"/>
    <w:uiPriority w:val="99"/>
    <w:semiHidden/>
    <w:unhideWhenUsed/>
    <w:rsid w:val="007E098F"/>
    <w:pPr>
      <w:spacing w:after="0" w:line="240" w:lineRule="auto"/>
    </w:pPr>
    <w:rPr>
      <w:sz w:val="20"/>
      <w:szCs w:val="20"/>
    </w:rPr>
  </w:style>
  <w:style w:type="character" w:customStyle="1" w:styleId="DipnotMetniChar">
    <w:name w:val="Dipnot Metni Char"/>
    <w:basedOn w:val="VarsaylanParagrafYazTipi"/>
    <w:link w:val="DipnotMetni"/>
    <w:uiPriority w:val="99"/>
    <w:semiHidden/>
    <w:rsid w:val="007E098F"/>
    <w:rPr>
      <w:rFonts w:ascii="Times New Roman" w:hAnsi="Times New Roman"/>
      <w:sz w:val="20"/>
      <w:szCs w:val="20"/>
    </w:rPr>
  </w:style>
  <w:style w:type="character" w:styleId="DipnotBavurusu">
    <w:name w:val="footnote reference"/>
    <w:basedOn w:val="VarsaylanParagrafYazTipi"/>
    <w:uiPriority w:val="99"/>
    <w:semiHidden/>
    <w:unhideWhenUsed/>
    <w:rsid w:val="007E098F"/>
    <w:rPr>
      <w:vertAlign w:val="superscript"/>
    </w:rPr>
  </w:style>
  <w:style w:type="paragraph" w:styleId="T4">
    <w:name w:val="toc 4"/>
    <w:basedOn w:val="Normal"/>
    <w:next w:val="Normal"/>
    <w:autoRedefine/>
    <w:uiPriority w:val="39"/>
    <w:unhideWhenUsed/>
    <w:rsid w:val="007E098F"/>
    <w:pPr>
      <w:spacing w:before="100" w:beforeAutospacing="1" w:after="100" w:afterAutospacing="1" w:line="240" w:lineRule="auto"/>
    </w:pPr>
  </w:style>
  <w:style w:type="paragraph" w:styleId="T6">
    <w:name w:val="toc 6"/>
    <w:basedOn w:val="Normal"/>
    <w:next w:val="Normal"/>
    <w:autoRedefine/>
    <w:uiPriority w:val="39"/>
    <w:unhideWhenUsed/>
    <w:rsid w:val="007E098F"/>
    <w:pPr>
      <w:tabs>
        <w:tab w:val="right" w:leader="dot" w:pos="8772"/>
      </w:tabs>
      <w:spacing w:before="100" w:beforeAutospacing="1" w:after="100" w:afterAutospacing="1" w:line="240" w:lineRule="auto"/>
      <w:ind w:left="1134" w:hanging="1134"/>
    </w:pPr>
  </w:style>
  <w:style w:type="paragraph" w:styleId="T7">
    <w:name w:val="toc 7"/>
    <w:basedOn w:val="Normal"/>
    <w:next w:val="Normal"/>
    <w:autoRedefine/>
    <w:uiPriority w:val="39"/>
    <w:unhideWhenUsed/>
    <w:rsid w:val="007E098F"/>
    <w:pPr>
      <w:tabs>
        <w:tab w:val="right" w:leader="dot" w:pos="8772"/>
      </w:tabs>
      <w:spacing w:before="100" w:beforeAutospacing="1" w:after="100" w:afterAutospacing="1" w:line="240" w:lineRule="auto"/>
      <w:ind w:left="1134" w:hanging="1134"/>
    </w:pPr>
  </w:style>
  <w:style w:type="paragraph" w:styleId="T8">
    <w:name w:val="toc 8"/>
    <w:basedOn w:val="Normal"/>
    <w:next w:val="Normal"/>
    <w:autoRedefine/>
    <w:uiPriority w:val="39"/>
    <w:unhideWhenUsed/>
    <w:rsid w:val="007E098F"/>
    <w:pPr>
      <w:spacing w:before="100" w:beforeAutospacing="1" w:after="100" w:afterAutospacing="1" w:line="240" w:lineRule="auto"/>
    </w:pPr>
  </w:style>
  <w:style w:type="character" w:customStyle="1" w:styleId="Stil1">
    <w:name w:val="Stil1"/>
    <w:basedOn w:val="VarsaylanParagrafYazTipi"/>
    <w:uiPriority w:val="1"/>
    <w:rsid w:val="007E098F"/>
    <w:rPr>
      <w:rFonts w:ascii="Times New Roman" w:hAnsi="Times New Roman"/>
      <w:sz w:val="18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header" Target="header1.xml"/><Relationship Id="rId13" Type="http://schemas.microsoft.com/office/2011/relationships/commentsExtended" Target="commentsExtended.xml"/><Relationship Id="rId18" Type="http://schemas.openxmlformats.org/officeDocument/2006/relationships/image" Target="media/image4.png"/><Relationship Id="rId26" Type="http://schemas.openxmlformats.org/officeDocument/2006/relationships/glossaryDocument" Target="glossary/document.xml"/><Relationship Id="rId3" Type="http://schemas.openxmlformats.org/officeDocument/2006/relationships/settings" Target="settings.xml"/><Relationship Id="rId21" Type="http://schemas.openxmlformats.org/officeDocument/2006/relationships/image" Target="media/image7.jpg"/><Relationship Id="rId7" Type="http://schemas.openxmlformats.org/officeDocument/2006/relationships/image" Target="media/image1.jpeg"/><Relationship Id="rId12" Type="http://schemas.openxmlformats.org/officeDocument/2006/relationships/comments" Target="comments.xml"/><Relationship Id="rId17" Type="http://schemas.openxmlformats.org/officeDocument/2006/relationships/image" Target="media/image3.png"/><Relationship Id="rId25" Type="http://schemas.microsoft.com/office/2011/relationships/people" Target="people.xml"/><Relationship Id="rId2" Type="http://schemas.openxmlformats.org/officeDocument/2006/relationships/styles" Target="styles.xml"/><Relationship Id="rId16" Type="http://schemas.openxmlformats.org/officeDocument/2006/relationships/image" Target="media/image2.jpeg"/><Relationship Id="rId20" Type="http://schemas.openxmlformats.org/officeDocument/2006/relationships/image" Target="media/image6.jpg"/><Relationship Id="rId1" Type="http://schemas.openxmlformats.org/officeDocument/2006/relationships/numbering" Target="numbering.xml"/><Relationship Id="rId6" Type="http://schemas.openxmlformats.org/officeDocument/2006/relationships/endnotes" Target="endnotes.xml"/><Relationship Id="rId11" Type="http://schemas.openxmlformats.org/officeDocument/2006/relationships/header" Target="header4.xml"/><Relationship Id="rId24" Type="http://schemas.openxmlformats.org/officeDocument/2006/relationships/fontTable" Target="fontTable.xml"/><Relationship Id="rId5" Type="http://schemas.openxmlformats.org/officeDocument/2006/relationships/footnotes" Target="footnotes.xml"/><Relationship Id="rId15" Type="http://schemas.openxmlformats.org/officeDocument/2006/relationships/header" Target="header5.xml"/><Relationship Id="rId23" Type="http://schemas.openxmlformats.org/officeDocument/2006/relationships/image" Target="media/image9.jpeg"/><Relationship Id="rId10" Type="http://schemas.openxmlformats.org/officeDocument/2006/relationships/header" Target="header3.xml"/><Relationship Id="rId19" Type="http://schemas.openxmlformats.org/officeDocument/2006/relationships/image" Target="media/image5.JPG"/><Relationship Id="rId4" Type="http://schemas.openxmlformats.org/officeDocument/2006/relationships/webSettings" Target="webSettings.xml"/><Relationship Id="rId9" Type="http://schemas.openxmlformats.org/officeDocument/2006/relationships/header" Target="header2.xml"/><Relationship Id="rId14" Type="http://schemas.microsoft.com/office/2016/09/relationships/commentsIds" Target="commentsIds.xml"/><Relationship Id="rId22" Type="http://schemas.openxmlformats.org/officeDocument/2006/relationships/image" Target="media/image8.JPG"/><Relationship Id="rId27" Type="http://schemas.openxmlformats.org/officeDocument/2006/relationships/theme" Target="theme/theme1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EDE7D1C053EE4E179AAD40C036851138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B9D1769D-6620-4E86-9A02-80D73B8223C5}"/>
      </w:docPartPr>
      <w:docPartBody>
        <w:p w:rsidR="00B17D55" w:rsidRDefault="002753EE" w:rsidP="002753EE">
          <w:pPr>
            <w:pStyle w:val="EDE7D1C053EE4E179AAD40C036851138"/>
          </w:pPr>
          <w:r w:rsidRPr="000E031F">
            <w:t>[THESIS TITLE – USE ONLY UPPERCASE LETTERS]</w:t>
          </w:r>
        </w:p>
      </w:docPartBody>
    </w:docPart>
    <w:docPart>
      <w:docPartPr>
        <w:name w:val="28C3EDE167A648E2AC2BF71E60032EDB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E7822340-E699-44B8-965B-926AE0C432D6}"/>
      </w:docPartPr>
      <w:docPartBody>
        <w:p w:rsidR="00B17D55" w:rsidRDefault="002753EE" w:rsidP="002753EE">
          <w:pPr>
            <w:pStyle w:val="28C3EDE167A648E2AC2BF71E60032EDB"/>
          </w:pPr>
          <w:r w:rsidRPr="00726190">
            <w:rPr>
              <w:rStyle w:val="YerTutucuMetni"/>
            </w:rPr>
            <w:t>[Adı SOY</w:t>
          </w:r>
          <w:r>
            <w:rPr>
              <w:rStyle w:val="YerTutucuMetni"/>
            </w:rPr>
            <w:t>A</w:t>
          </w:r>
          <w:r w:rsidRPr="00726190">
            <w:rPr>
              <w:rStyle w:val="YerTutucuMetni"/>
            </w:rPr>
            <w:t>DI]</w:t>
          </w:r>
        </w:p>
      </w:docPartBody>
    </w:docPart>
    <w:docPart>
      <w:docPartPr>
        <w:name w:val="42CC184DBADF4B4A8174CD22E6CB3361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E28FB77E-28D3-4433-A685-191C2802375F}"/>
      </w:docPartPr>
      <w:docPartBody>
        <w:p w:rsidR="00B17D55" w:rsidRDefault="002753EE" w:rsidP="002753EE">
          <w:pPr>
            <w:pStyle w:val="42CC184DBADF4B4A8174CD22E6CB3361"/>
          </w:pPr>
          <w:r w:rsidRPr="0038598C">
            <w:rPr>
              <w:rStyle w:val="YerTutucuMetni"/>
            </w:rPr>
            <w:t>[BİTİRİLEN]</w:t>
          </w:r>
        </w:p>
      </w:docPartBody>
    </w:docPart>
    <w:docPart>
      <w:docPartPr>
        <w:name w:val="68A1D3E8EFEC402AB9D4BD5D6E576FA9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0976D5FC-2BCD-4D0B-9BCD-55B743DF7476}"/>
      </w:docPartPr>
      <w:docPartBody>
        <w:p w:rsidR="00B17D55" w:rsidRDefault="002753EE" w:rsidP="002753EE">
          <w:pPr>
            <w:pStyle w:val="68A1D3E8EFEC402AB9D4BD5D6E576FA9"/>
          </w:pPr>
          <w:r>
            <w:rPr>
              <w:noProof/>
            </w:rPr>
            <w:t>[Ad SOYAD]</w:t>
          </w:r>
        </w:p>
      </w:docPartBody>
    </w:docPart>
    <w:docPart>
      <w:docPartPr>
        <w:name w:val="3EF40699696B4B179F3BB6911B5EBC80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185BFAB6-0678-4E69-ADC0-2065FC848E41}"/>
      </w:docPartPr>
      <w:docPartBody>
        <w:p w:rsidR="00B17D55" w:rsidRDefault="002753EE" w:rsidP="002753EE">
          <w:pPr>
            <w:pStyle w:val="3EF40699696B4B179F3BB6911B5EBC80"/>
          </w:pPr>
          <w:r w:rsidRPr="00402518">
            <w:rPr>
              <w:rFonts w:cs="Times New Roman"/>
            </w:rPr>
            <w:t>[</w:t>
          </w:r>
          <w:r w:rsidRPr="00402518">
            <w:rPr>
              <w:rStyle w:val="YerTutucuMetni"/>
            </w:rPr>
            <w:t>Tarih]</w:t>
          </w:r>
        </w:p>
      </w:docPartBody>
    </w:docPart>
    <w:docPart>
      <w:docPartPr>
        <w:name w:val="BEB93B46CA3E4F62898E1E6F62F6C72C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F479FC04-AF86-4282-84E3-D20205075A6F}"/>
      </w:docPartPr>
      <w:docPartBody>
        <w:p w:rsidR="00B17D55" w:rsidRDefault="002753EE" w:rsidP="002753EE">
          <w:pPr>
            <w:pStyle w:val="BEB93B46CA3E4F62898E1E6F62F6C72C"/>
          </w:pPr>
          <w:r>
            <w:rPr>
              <w:lang w:val="en-US"/>
            </w:rPr>
            <w:t>[TEZ BAŞLIĞI]</w:t>
          </w:r>
        </w:p>
      </w:docPartBody>
    </w:docPart>
    <w:docPart>
      <w:docPartPr>
        <w:name w:val="445D53BD19764FC988B28813EA50BE8C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F802F1AD-2099-405A-9735-480C382AD1C5}"/>
      </w:docPartPr>
      <w:docPartBody>
        <w:p w:rsidR="00B17D55" w:rsidRDefault="002753EE" w:rsidP="002753EE">
          <w:pPr>
            <w:pStyle w:val="445D53BD19764FC988B28813EA50BE8C"/>
          </w:pPr>
          <w:r>
            <w:rPr>
              <w:rFonts w:eastAsia="Times New Roman" w:cs="Times New Roman"/>
              <w:bCs/>
            </w:rPr>
            <w:t>[BİTİRİLEN DERECE]</w:t>
          </w:r>
        </w:p>
      </w:docPartBody>
    </w:docPart>
    <w:docPart>
      <w:docPartPr>
        <w:name w:val="39810A0231BC4BAFAE3E144A96AEDAC7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69D4E996-2C38-4DF3-90FD-6D6407B075E4}"/>
      </w:docPartPr>
      <w:docPartBody>
        <w:p w:rsidR="00B17D55" w:rsidRDefault="002753EE" w:rsidP="002753EE">
          <w:pPr>
            <w:pStyle w:val="39810A0231BC4BAFAE3E144A96AEDAC7"/>
          </w:pPr>
          <w:r>
            <w:rPr>
              <w:noProof/>
            </w:rPr>
            <w:t>[Ad SOYAD ]</w:t>
          </w:r>
        </w:p>
      </w:docPartBody>
    </w:docPart>
    <w:docPart>
      <w:docPartPr>
        <w:name w:val="D2C9DDB523D14720B09FF40B82465B58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3FFD6248-C8D0-4CD2-980E-52D4DFB87D49}"/>
      </w:docPartPr>
      <w:docPartBody>
        <w:p w:rsidR="00B17D55" w:rsidRDefault="002753EE" w:rsidP="002753EE">
          <w:pPr>
            <w:pStyle w:val="D2C9DDB523D14720B09FF40B82465B58"/>
          </w:pPr>
          <w:r w:rsidRPr="007D2834">
            <w:rPr>
              <w:rStyle w:val="YerTutucuMetni"/>
            </w:rPr>
            <w:t>[Tarih]</w:t>
          </w:r>
        </w:p>
      </w:docPartBody>
    </w:docPart>
    <w:docPart>
      <w:docPartPr>
        <w:name w:val="5C8D6348C1454FB781142B63802785C6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5FFDFC39-1CDD-4777-9E56-D9521C27F1C9}"/>
      </w:docPartPr>
      <w:docPartBody>
        <w:p w:rsidR="00B17D55" w:rsidRDefault="002753EE" w:rsidP="002753EE">
          <w:pPr>
            <w:pStyle w:val="5C8D6348C1454FB781142B63802785C6"/>
          </w:pPr>
          <w:r w:rsidRPr="00ED0A49">
            <w:rPr>
              <w:rStyle w:val="YerTutucuMetni"/>
            </w:rPr>
            <w:t>Türkçe Özet [En fazla 250 kelime]</w:t>
          </w:r>
        </w:p>
      </w:docPartBody>
    </w:docPart>
    <w:docPart>
      <w:docPartPr>
        <w:name w:val="132FAF9EF3174CF1B0A1C8651A98BA43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E67CDD78-188B-45F1-B841-0641C0DAD996}"/>
      </w:docPartPr>
      <w:docPartBody>
        <w:p w:rsidR="00B17D55" w:rsidRDefault="002753EE" w:rsidP="002753EE">
          <w:pPr>
            <w:pStyle w:val="132FAF9EF3174CF1B0A1C8651A98BA43"/>
          </w:pPr>
          <w:r w:rsidRPr="00293B47">
            <w:rPr>
              <w:rFonts w:eastAsia="Times New Roman" w:cs="Times New Roman"/>
            </w:rPr>
            <w:t>[Anahtar Kelimeler]</w:t>
          </w:r>
        </w:p>
      </w:docPartBody>
    </w:docPart>
    <w:docPart>
      <w:docPartPr>
        <w:name w:val="DAFB229FDD8D4B8EA3136F975D929B67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1026EB0F-FDA2-4E5C-B305-D1AC0D0FCBFC}"/>
      </w:docPartPr>
      <w:docPartBody>
        <w:p w:rsidR="00B17D55" w:rsidRDefault="002753EE" w:rsidP="002753EE">
          <w:pPr>
            <w:pStyle w:val="DAFB229FDD8D4B8EA3136F975D929B67"/>
          </w:pPr>
          <w:r w:rsidRPr="00293B47">
            <w:rPr>
              <w:rFonts w:eastAsia="Times New Roman" w:cs="Arial"/>
            </w:rPr>
            <w:t>[Tezin Sayfa Sayısı]</w:t>
          </w:r>
        </w:p>
      </w:docPartBody>
    </w:docPart>
    <w:docPart>
      <w:docPartPr>
        <w:name w:val="C455219F1FD849E2842D0BFDC8BD2753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A1AFC145-0810-428A-9727-EB7FB65C5741}"/>
      </w:docPartPr>
      <w:docPartBody>
        <w:p w:rsidR="00B17D55" w:rsidRDefault="002753EE" w:rsidP="002753EE">
          <w:pPr>
            <w:pStyle w:val="C455219F1FD849E2842D0BFDC8BD2753"/>
          </w:pPr>
          <w:r w:rsidRPr="00293B47">
            <w:rPr>
              <w:rStyle w:val="YerTutucuMetni"/>
            </w:rPr>
            <w:t>[Türkçe Ünvanı İle Danışman İsmini Giriniz]</w:t>
          </w:r>
        </w:p>
      </w:docPartBody>
    </w:docPart>
    <w:docPart>
      <w:docPartPr>
        <w:name w:val="A8DF4179FECD480FA9A767F61164BF20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A7430B44-AFB5-4882-AE37-75888A089D7D}"/>
      </w:docPartPr>
      <w:docPartBody>
        <w:p w:rsidR="00B17D55" w:rsidRDefault="002753EE" w:rsidP="002753EE">
          <w:pPr>
            <w:pStyle w:val="A8DF4179FECD480FA9A767F61164BF20"/>
          </w:pPr>
          <w:r>
            <w:t>[THESIS TITLE</w:t>
          </w:r>
          <w:r w:rsidRPr="001C6B9F">
            <w:t>]</w:t>
          </w:r>
        </w:p>
      </w:docPartBody>
    </w:docPart>
    <w:docPart>
      <w:docPartPr>
        <w:name w:val="8B6504E8379A40CF8D84C09DCB531491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6F656C64-CB8C-48A5-9BAD-687A0D86D4C2}"/>
      </w:docPartPr>
      <w:docPartBody>
        <w:p w:rsidR="00B17D55" w:rsidRDefault="002753EE" w:rsidP="002753EE">
          <w:pPr>
            <w:pStyle w:val="8B6504E8379A40CF8D84C09DCB531491"/>
          </w:pPr>
          <w:r>
            <w:rPr>
              <w:rFonts w:eastAsia="Times New Roman" w:cs="Times New Roman"/>
              <w:bCs/>
            </w:rPr>
            <w:t>[M. Sc./ Ph. D/ Project]</w:t>
          </w:r>
        </w:p>
      </w:docPartBody>
    </w:docPart>
    <w:docPart>
      <w:docPartPr>
        <w:name w:val="86AC3FA9C3944520A1A9FD302C150B3F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9BE12C0A-763D-4CDE-A698-1E002516AAF0}"/>
      </w:docPartPr>
      <w:docPartBody>
        <w:p w:rsidR="00B17D55" w:rsidRDefault="002753EE" w:rsidP="002753EE">
          <w:pPr>
            <w:pStyle w:val="86AC3FA9C3944520A1A9FD302C150B3F"/>
          </w:pPr>
          <w:r>
            <w:rPr>
              <w:rFonts w:eastAsia="Times New Roman" w:cs="Times New Roman"/>
              <w:bCs/>
            </w:rPr>
            <w:t>[Name SURNAME]</w:t>
          </w:r>
        </w:p>
      </w:docPartBody>
    </w:docPart>
    <w:docPart>
      <w:docPartPr>
        <w:name w:val="71C4C19625664F0797445D5D471CDFF5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66071DB4-384E-4E8D-9638-AFFDC7105230}"/>
      </w:docPartPr>
      <w:docPartBody>
        <w:p w:rsidR="00B17D55" w:rsidRDefault="002753EE" w:rsidP="002753EE">
          <w:pPr>
            <w:pStyle w:val="71C4C19625664F0797445D5D471CDFF5"/>
          </w:pPr>
          <w:r w:rsidRPr="007D2834">
            <w:rPr>
              <w:rStyle w:val="YerTutucuMetni"/>
            </w:rPr>
            <w:t>[Date]</w:t>
          </w:r>
        </w:p>
      </w:docPartBody>
    </w:docPart>
    <w:docPart>
      <w:docPartPr>
        <w:name w:val="EF802AA5507241D8B8688AA066211047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1082E2AC-F607-48B2-8D8B-F0C307C70633}"/>
      </w:docPartPr>
      <w:docPartBody>
        <w:p w:rsidR="00B17D55" w:rsidRDefault="002753EE" w:rsidP="002753EE">
          <w:pPr>
            <w:pStyle w:val="EF802AA5507241D8B8688AA066211047"/>
          </w:pPr>
          <w:r w:rsidRPr="002073BE">
            <w:t>Abstract in English [Max 250 words]</w:t>
          </w:r>
        </w:p>
      </w:docPartBody>
    </w:docPart>
    <w:docPart>
      <w:docPartPr>
        <w:name w:val="DA4D700BAA1C42E5BD3937593485CABF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79CC7391-5F7B-4CA4-848C-DDE10E992DC1}"/>
      </w:docPartPr>
      <w:docPartBody>
        <w:p w:rsidR="00B17D55" w:rsidRDefault="002753EE" w:rsidP="002753EE">
          <w:pPr>
            <w:pStyle w:val="DA4D700BAA1C42E5BD3937593485CABF"/>
          </w:pPr>
          <w:r w:rsidRPr="00293B47">
            <w:rPr>
              <w:rFonts w:eastAsia="Times New Roman" w:cs="Times New Roman"/>
            </w:rPr>
            <w:t>[Keywords]</w:t>
          </w:r>
        </w:p>
      </w:docPartBody>
    </w:docPart>
    <w:docPart>
      <w:docPartPr>
        <w:name w:val="2C584DB3DBA84988A5A4A95A6CA6E118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B117DB9F-9378-42F5-9618-656905C1BBCA}"/>
      </w:docPartPr>
      <w:docPartBody>
        <w:p w:rsidR="00B17D55" w:rsidRDefault="002753EE" w:rsidP="002753EE">
          <w:pPr>
            <w:pStyle w:val="2C584DB3DBA84988A5A4A95A6CA6E118"/>
          </w:pPr>
          <w:r w:rsidRPr="00293B47">
            <w:rPr>
              <w:rStyle w:val="YerTutucuMetni"/>
            </w:rPr>
            <w:t>[Number of Pages]</w:t>
          </w:r>
        </w:p>
      </w:docPartBody>
    </w:docPart>
    <w:docPart>
      <w:docPartPr>
        <w:name w:val="0461CB75059B49E58862B0363FCBD61C"/>
        <w:category>
          <w:name w:val="Genel"/>
          <w:gallery w:val="placeholder"/>
        </w:category>
        <w:types>
          <w:type w:val="bbPlcHdr"/>
        </w:types>
        <w:behaviors>
          <w:behavior w:val="content"/>
        </w:behaviors>
        <w:guid w:val="{C6F0CBE4-B5A0-4259-9940-EE642DCB5632}"/>
      </w:docPartPr>
      <w:docPartBody>
        <w:p w:rsidR="00B17D55" w:rsidRDefault="002753EE" w:rsidP="002753EE">
          <w:pPr>
            <w:pStyle w:val="0461CB75059B49E58862B0363FCBD61C"/>
          </w:pPr>
          <w:r w:rsidRPr="00293B47">
            <w:t>[İngilizce Ünvan İle Danışman İsmini Giriniz]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A2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SymbolMT">
    <w:panose1 w:val="00000000000000000000"/>
    <w:charset w:val="A2"/>
    <w:family w:val="auto"/>
    <w:notTrueType/>
    <w:pitch w:val="default"/>
    <w:sig w:usb0="00000005" w:usb1="00000000" w:usb2="00000000" w:usb3="00000000" w:csb0="00000010" w:csb1="00000000"/>
  </w:font>
  <w:font w:name="Calibri">
    <w:panose1 w:val="020F0502020204030204"/>
    <w:charset w:val="A2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Tahoma">
    <w:panose1 w:val="020B0604030504040204"/>
    <w:charset w:val="A2"/>
    <w:family w:val="swiss"/>
    <w:pitch w:val="variable"/>
    <w:sig w:usb0="E1002EFF" w:usb1="C000605B" w:usb2="00000029" w:usb3="00000000" w:csb0="000101FF" w:csb1="00000000"/>
  </w:font>
  <w:font w:name="Arial Unicode MS">
    <w:panose1 w:val="020B0604020202020204"/>
    <w:charset w:val="80"/>
    <w:family w:val="swiss"/>
    <w:pitch w:val="variable"/>
    <w:sig w:usb0="F7FFAFFF" w:usb1="E9DFFFFF" w:usb2="0000003F" w:usb3="00000000" w:csb0="003F01FF" w:csb1="00000000"/>
  </w:font>
  <w:font w:name="Cambria">
    <w:panose1 w:val="02040503050406030204"/>
    <w:charset w:val="A2"/>
    <w:family w:val="roman"/>
    <w:pitch w:val="variable"/>
    <w:sig w:usb0="E00006FF" w:usb1="420024FF" w:usb2="02000000" w:usb3="00000000" w:csb0="0000019F" w:csb1="00000000"/>
  </w:font>
  <w:font w:name="TimesNewRomanPSMT Tur">
    <w:altName w:val="Times New Roman"/>
    <w:panose1 w:val="00000000000000000000"/>
    <w:charset w:val="A2"/>
    <w:family w:val="roman"/>
    <w:notTrueType/>
    <w:pitch w:val="default"/>
    <w:sig w:usb0="00000005" w:usb1="00000000" w:usb2="00000000" w:usb3="00000000" w:csb0="00000010" w:csb1="00000000"/>
  </w:font>
  <w:font w:name="TimesNewRomanPSMT">
    <w:altName w:val="Times New Roman"/>
    <w:panose1 w:val="00000000000000000000"/>
    <w:charset w:val="00"/>
    <w:family w:val="roman"/>
    <w:notTrueType/>
    <w:pitch w:val="default"/>
    <w:sig w:usb0="00000003" w:usb1="00000000" w:usb2="00000000" w:usb3="00000000" w:csb0="00000001" w:csb1="00000000"/>
  </w:font>
  <w:font w:name="Monotype Corsiva">
    <w:panose1 w:val="03010101010201010101"/>
    <w:charset w:val="A2"/>
    <w:family w:val="script"/>
    <w:pitch w:val="variable"/>
    <w:sig w:usb0="00000287" w:usb1="00000000" w:usb2="00000000" w:usb3="00000000" w:csb0="0000009F" w:csb1="00000000"/>
  </w:font>
  <w:font w:name="Calibri Light">
    <w:panose1 w:val="020F0302020204030204"/>
    <w:charset w:val="A2"/>
    <w:family w:val="swiss"/>
    <w:pitch w:val="variable"/>
    <w:sig w:usb0="E4002EFF" w:usb1="C2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753EE"/>
    <w:rsid w:val="002753EE"/>
    <w:rsid w:val="00B17D55"/>
    <w:rsid w:val="00C1568E"/>
    <w:rsid w:val="00EB203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tr-TR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tr-TR" w:eastAsia="tr-TR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qFormat/>
  </w:style>
  <w:style w:type="character" w:default="1" w:styleId="VarsaylanParagrafYazTipi">
    <w:name w:val="Default Paragraph Font"/>
    <w:uiPriority w:val="1"/>
    <w:semiHidden/>
    <w:unhideWhenUsed/>
  </w:style>
  <w:style w:type="table" w:default="1" w:styleId="NormalTablo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ListeYok">
    <w:name w:val="No List"/>
    <w:uiPriority w:val="99"/>
    <w:semiHidden/>
    <w:unhideWhenUsed/>
  </w:style>
  <w:style w:type="paragraph" w:customStyle="1" w:styleId="EDE7D1C053EE4E179AAD40C036851138">
    <w:name w:val="EDE7D1C053EE4E179AAD40C036851138"/>
    <w:rsid w:val="002753EE"/>
  </w:style>
  <w:style w:type="character" w:styleId="YerTutucuMetni">
    <w:name w:val="Placeholder Text"/>
    <w:uiPriority w:val="99"/>
    <w:semiHidden/>
    <w:rsid w:val="002753EE"/>
    <w:rPr>
      <w:rFonts w:cs="Times New Roman"/>
      <w:color w:val="808080"/>
    </w:rPr>
  </w:style>
  <w:style w:type="paragraph" w:customStyle="1" w:styleId="28C3EDE167A648E2AC2BF71E60032EDB">
    <w:name w:val="28C3EDE167A648E2AC2BF71E60032EDB"/>
    <w:rsid w:val="002753EE"/>
  </w:style>
  <w:style w:type="paragraph" w:customStyle="1" w:styleId="42CC184DBADF4B4A8174CD22E6CB3361">
    <w:name w:val="42CC184DBADF4B4A8174CD22E6CB3361"/>
    <w:rsid w:val="002753EE"/>
  </w:style>
  <w:style w:type="paragraph" w:customStyle="1" w:styleId="68A1D3E8EFEC402AB9D4BD5D6E576FA9">
    <w:name w:val="68A1D3E8EFEC402AB9D4BD5D6E576FA9"/>
    <w:rsid w:val="002753EE"/>
  </w:style>
  <w:style w:type="paragraph" w:customStyle="1" w:styleId="3EF40699696B4B179F3BB6911B5EBC80">
    <w:name w:val="3EF40699696B4B179F3BB6911B5EBC80"/>
    <w:rsid w:val="002753EE"/>
  </w:style>
  <w:style w:type="paragraph" w:customStyle="1" w:styleId="BEB93B46CA3E4F62898E1E6F62F6C72C">
    <w:name w:val="BEB93B46CA3E4F62898E1E6F62F6C72C"/>
    <w:rsid w:val="002753EE"/>
  </w:style>
  <w:style w:type="paragraph" w:customStyle="1" w:styleId="445D53BD19764FC988B28813EA50BE8C">
    <w:name w:val="445D53BD19764FC988B28813EA50BE8C"/>
    <w:rsid w:val="002753EE"/>
  </w:style>
  <w:style w:type="paragraph" w:customStyle="1" w:styleId="39810A0231BC4BAFAE3E144A96AEDAC7">
    <w:name w:val="39810A0231BC4BAFAE3E144A96AEDAC7"/>
    <w:rsid w:val="002753EE"/>
  </w:style>
  <w:style w:type="paragraph" w:customStyle="1" w:styleId="D2C9DDB523D14720B09FF40B82465B58">
    <w:name w:val="D2C9DDB523D14720B09FF40B82465B58"/>
    <w:rsid w:val="002753EE"/>
  </w:style>
  <w:style w:type="paragraph" w:customStyle="1" w:styleId="5C8D6348C1454FB781142B63802785C6">
    <w:name w:val="5C8D6348C1454FB781142B63802785C6"/>
    <w:rsid w:val="002753EE"/>
  </w:style>
  <w:style w:type="paragraph" w:customStyle="1" w:styleId="132FAF9EF3174CF1B0A1C8651A98BA43">
    <w:name w:val="132FAF9EF3174CF1B0A1C8651A98BA43"/>
    <w:rsid w:val="002753EE"/>
  </w:style>
  <w:style w:type="paragraph" w:customStyle="1" w:styleId="DAFB229FDD8D4B8EA3136F975D929B67">
    <w:name w:val="DAFB229FDD8D4B8EA3136F975D929B67"/>
    <w:rsid w:val="002753EE"/>
  </w:style>
  <w:style w:type="paragraph" w:customStyle="1" w:styleId="C455219F1FD849E2842D0BFDC8BD2753">
    <w:name w:val="C455219F1FD849E2842D0BFDC8BD2753"/>
    <w:rsid w:val="002753EE"/>
  </w:style>
  <w:style w:type="paragraph" w:customStyle="1" w:styleId="A8DF4179FECD480FA9A767F61164BF20">
    <w:name w:val="A8DF4179FECD480FA9A767F61164BF20"/>
    <w:rsid w:val="002753EE"/>
  </w:style>
  <w:style w:type="paragraph" w:customStyle="1" w:styleId="8B6504E8379A40CF8D84C09DCB531491">
    <w:name w:val="8B6504E8379A40CF8D84C09DCB531491"/>
    <w:rsid w:val="002753EE"/>
  </w:style>
  <w:style w:type="paragraph" w:customStyle="1" w:styleId="86AC3FA9C3944520A1A9FD302C150B3F">
    <w:name w:val="86AC3FA9C3944520A1A9FD302C150B3F"/>
    <w:rsid w:val="002753EE"/>
  </w:style>
  <w:style w:type="paragraph" w:customStyle="1" w:styleId="71C4C19625664F0797445D5D471CDFF5">
    <w:name w:val="71C4C19625664F0797445D5D471CDFF5"/>
    <w:rsid w:val="002753EE"/>
  </w:style>
  <w:style w:type="paragraph" w:customStyle="1" w:styleId="EF802AA5507241D8B8688AA066211047">
    <w:name w:val="EF802AA5507241D8B8688AA066211047"/>
    <w:rsid w:val="002753EE"/>
  </w:style>
  <w:style w:type="paragraph" w:customStyle="1" w:styleId="DA4D700BAA1C42E5BD3937593485CABF">
    <w:name w:val="DA4D700BAA1C42E5BD3937593485CABF"/>
    <w:rsid w:val="002753EE"/>
  </w:style>
  <w:style w:type="paragraph" w:customStyle="1" w:styleId="2C584DB3DBA84988A5A4A95A6CA6E118">
    <w:name w:val="2C584DB3DBA84988A5A4A95A6CA6E118"/>
    <w:rsid w:val="002753EE"/>
  </w:style>
  <w:style w:type="paragraph" w:customStyle="1" w:styleId="0461CB75059B49E58862B0363FCBD61C">
    <w:name w:val="0461CB75059B49E58862B0363FCBD61C"/>
    <w:rsid w:val="002753EE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Office Teması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13</TotalTime>
  <Pages>29</Pages>
  <Words>2202</Words>
  <Characters>12555</Characters>
  <Application>Microsoft Office Word</Application>
  <DocSecurity>0</DocSecurity>
  <Lines>104</Lines>
  <Paragraphs>29</Paragraphs>
  <ScaleCrop>false</ScaleCrop>
  <Company/>
  <LinksUpToDate>false</LinksUpToDate>
  <CharactersWithSpaces>14728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Ardaates</dc:creator>
  <cp:keywords/>
  <dc:description/>
  <cp:lastModifiedBy>Ardaates</cp:lastModifiedBy>
  <cp:revision>3</cp:revision>
  <dcterms:created xsi:type="dcterms:W3CDTF">2026-05-14T12:34:00Z</dcterms:created>
  <dcterms:modified xsi:type="dcterms:W3CDTF">2026-05-15T11:10:00Z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GrammarlyDocumentId">
    <vt:lpwstr>d7d9421d-a39a-4b32-ae79-8978eae5f4dc</vt:lpwstr>
  </property>
</Properties>
</file>